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0369a538d443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5b2ca78fb64573"/>
  </p:sldMasterIdLst>
  <p:sldIdLst>
    <p:sldId xmlns:r="http://schemas.openxmlformats.org/officeDocument/2006/relationships" id="256" r:id="Re06ee7531ac445bf"/>
    <p:sldId xmlns:r="http://schemas.openxmlformats.org/officeDocument/2006/relationships" id="257" r:id="R819139a3e05f47a4"/>
    <p:sldId xmlns:r="http://schemas.openxmlformats.org/officeDocument/2006/relationships" id="258" r:id="R5a30a6ff13034a50"/>
    <p:sldId xmlns:r="http://schemas.openxmlformats.org/officeDocument/2006/relationships" id="259" r:id="R501fbc0b7f2243af"/>
    <p:sldId xmlns:r="http://schemas.openxmlformats.org/officeDocument/2006/relationships" id="260" r:id="Rb83de7165eaf49d3"/>
    <p:sldId xmlns:r="http://schemas.openxmlformats.org/officeDocument/2006/relationships" id="261" r:id="R9105989879bc4a2d"/>
    <p:sldId xmlns:r="http://schemas.openxmlformats.org/officeDocument/2006/relationships" id="262" r:id="R1596eeeac1fe43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b2ca78fb64573" /><Relationship Type="http://schemas.openxmlformats.org/officeDocument/2006/relationships/slide" Target="/ppt/slides/slide1.xml" Id="Re06ee7531ac445bf" /><Relationship Type="http://schemas.openxmlformats.org/officeDocument/2006/relationships/slide" Target="/ppt/slides/slide2.xml" Id="R819139a3e05f47a4" /><Relationship Type="http://schemas.openxmlformats.org/officeDocument/2006/relationships/slide" Target="/ppt/slides/slide3.xml" Id="R5a30a6ff13034a50" /><Relationship Type="http://schemas.openxmlformats.org/officeDocument/2006/relationships/slide" Target="/ppt/slides/slide4.xml" Id="R501fbc0b7f2243af" /><Relationship Type="http://schemas.openxmlformats.org/officeDocument/2006/relationships/slide" Target="/ppt/slides/slide5.xml" Id="Rb83de7165eaf49d3" /><Relationship Type="http://schemas.openxmlformats.org/officeDocument/2006/relationships/slide" Target="/ppt/slides/slide6.xml" Id="R9105989879bc4a2d" /><Relationship Type="http://schemas.openxmlformats.org/officeDocument/2006/relationships/slide" Target="/ppt/slides/slide7.xml" Id="R1596eeeac1fe43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c19f429254a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eab90e66e4b8f" /><Relationship Type="http://schemas.openxmlformats.org/officeDocument/2006/relationships/theme" Target="/ppt/slideMasters/theme/theme1.xml" Id="Rd8188c89458545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3eab90e66e4b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127aa25ea4b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cd76ead3540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321d3705047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44ace086746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bca2afcb948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2e5b921d344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baf326c4148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