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1291b0c99674d3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1078efcd1bd47d7"/>
  </p:sldMasterIdLst>
  <p:sldIdLst>
    <p:sldId xmlns:r="http://schemas.openxmlformats.org/officeDocument/2006/relationships" id="256" r:id="R3bd482e067de4d2d"/>
    <p:sldId xmlns:r="http://schemas.openxmlformats.org/officeDocument/2006/relationships" id="257" r:id="Rb927149837dd4dfd"/>
    <p:sldId xmlns:r="http://schemas.openxmlformats.org/officeDocument/2006/relationships" id="258" r:id="R886e3e326708440e"/>
    <p:sldId xmlns:r="http://schemas.openxmlformats.org/officeDocument/2006/relationships" id="259" r:id="Rada44de95d6a40f9"/>
    <p:sldId xmlns:r="http://schemas.openxmlformats.org/officeDocument/2006/relationships" id="260" r:id="Rdf3a392c10b54ea6"/>
    <p:sldId xmlns:r="http://schemas.openxmlformats.org/officeDocument/2006/relationships" id="261" r:id="Re9c349b3d76946ef"/>
    <p:sldId xmlns:r="http://schemas.openxmlformats.org/officeDocument/2006/relationships" id="262" r:id="R993ccbf71d814a2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1078efcd1bd47d7" /><Relationship Type="http://schemas.openxmlformats.org/officeDocument/2006/relationships/slide" Target="/ppt/slides/slide1.xml" Id="R3bd482e067de4d2d" /><Relationship Type="http://schemas.openxmlformats.org/officeDocument/2006/relationships/slide" Target="/ppt/slides/slide2.xml" Id="Rb927149837dd4dfd" /><Relationship Type="http://schemas.openxmlformats.org/officeDocument/2006/relationships/slide" Target="/ppt/slides/slide3.xml" Id="R886e3e326708440e" /><Relationship Type="http://schemas.openxmlformats.org/officeDocument/2006/relationships/slide" Target="/ppt/slides/slide4.xml" Id="Rada44de95d6a40f9" /><Relationship Type="http://schemas.openxmlformats.org/officeDocument/2006/relationships/slide" Target="/ppt/slides/slide5.xml" Id="Rdf3a392c10b54ea6" /><Relationship Type="http://schemas.openxmlformats.org/officeDocument/2006/relationships/slide" Target="/ppt/slides/slide6.xml" Id="Re9c349b3d76946ef" /><Relationship Type="http://schemas.openxmlformats.org/officeDocument/2006/relationships/slide" Target="/ppt/slides/slide7.xml" Id="R993ccbf71d814a2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81e20384c1243b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2554311e3774695" /><Relationship Type="http://schemas.openxmlformats.org/officeDocument/2006/relationships/theme" Target="/ppt/slideMasters/theme/theme1.xml" Id="R776d9fceac134cd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2554311e377469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deffb47ed61495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48d36f119984b9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01481e73510436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23a622878c0463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7c1020a87b44cb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533ade36e0144e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b5f0c8ef0a640c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L.A.AA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L.A.AA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L.A.AA HOLDING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L.A.AA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L.A.AA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L.A.AA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2023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−5 512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−5 665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−516 806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L.A.AA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LEIF ARILD AAMODT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L.A.AA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922 431 183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L.A.AA HOLDING AS</a:t>
            </a:r>
          </a:p>
        </p:txBody>
      </p:sp>
    </p:spTree>
  </p:cSld>
  <p:clrMapOvr>
    <a:masterClrMapping xmlns:a="http://schemas.openxmlformats.org/drawingml/2006/main"/>
  </p:clrMapOvr>
</p:sld>
</file>