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24198f9fd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ac95aca1be474d"/>
  </p:sldMasterIdLst>
  <p:sldIdLst>
    <p:sldId xmlns:r="http://schemas.openxmlformats.org/officeDocument/2006/relationships" id="256" r:id="R8702cb31c31049a6"/>
    <p:sldId xmlns:r="http://schemas.openxmlformats.org/officeDocument/2006/relationships" id="257" r:id="R0c176369fcb14cd0"/>
    <p:sldId xmlns:r="http://schemas.openxmlformats.org/officeDocument/2006/relationships" id="258" r:id="R45083893423049d0"/>
    <p:sldId xmlns:r="http://schemas.openxmlformats.org/officeDocument/2006/relationships" id="259" r:id="R0327383c96334004"/>
    <p:sldId xmlns:r="http://schemas.openxmlformats.org/officeDocument/2006/relationships" id="260" r:id="R8660f12688264196"/>
    <p:sldId xmlns:r="http://schemas.openxmlformats.org/officeDocument/2006/relationships" id="261" r:id="R41ade16439ff4857"/>
    <p:sldId xmlns:r="http://schemas.openxmlformats.org/officeDocument/2006/relationships" id="262" r:id="R0f3ad9be8f1f40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c95aca1be474d" /><Relationship Type="http://schemas.openxmlformats.org/officeDocument/2006/relationships/slide" Target="/ppt/slides/slide1.xml" Id="R8702cb31c31049a6" /><Relationship Type="http://schemas.openxmlformats.org/officeDocument/2006/relationships/slide" Target="/ppt/slides/slide2.xml" Id="R0c176369fcb14cd0" /><Relationship Type="http://schemas.openxmlformats.org/officeDocument/2006/relationships/slide" Target="/ppt/slides/slide3.xml" Id="R45083893423049d0" /><Relationship Type="http://schemas.openxmlformats.org/officeDocument/2006/relationships/slide" Target="/ppt/slides/slide4.xml" Id="R0327383c96334004" /><Relationship Type="http://schemas.openxmlformats.org/officeDocument/2006/relationships/slide" Target="/ppt/slides/slide5.xml" Id="R8660f12688264196" /><Relationship Type="http://schemas.openxmlformats.org/officeDocument/2006/relationships/slide" Target="/ppt/slides/slide6.xml" Id="R41ade16439ff4857" /><Relationship Type="http://schemas.openxmlformats.org/officeDocument/2006/relationships/slide" Target="/ppt/slides/slide7.xml" Id="R0f3ad9be8f1f40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e0027bb2b4d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eb3b8d4994886" /><Relationship Type="http://schemas.openxmlformats.org/officeDocument/2006/relationships/theme" Target="/ppt/slideMasters/theme/theme1.xml" Id="R655588a4ad54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eb3b8d49948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e433cbefd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6b1caa37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affe8cc4a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267992af4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ce115ae6b4c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7c27c79ae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fa70a362243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