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fb444abf6b4d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6f59ecdd63416b"/>
  </p:sldMasterIdLst>
  <p:sldIdLst>
    <p:sldId xmlns:r="http://schemas.openxmlformats.org/officeDocument/2006/relationships" id="256" r:id="Ra5a805da415a4d7d"/>
    <p:sldId xmlns:r="http://schemas.openxmlformats.org/officeDocument/2006/relationships" id="257" r:id="R80fec8c64d904f67"/>
    <p:sldId xmlns:r="http://schemas.openxmlformats.org/officeDocument/2006/relationships" id="258" r:id="R3097060b551a4ea6"/>
    <p:sldId xmlns:r="http://schemas.openxmlformats.org/officeDocument/2006/relationships" id="259" r:id="R27ca45ac847249b7"/>
    <p:sldId xmlns:r="http://schemas.openxmlformats.org/officeDocument/2006/relationships" id="260" r:id="Rf0e27aa720c64d04"/>
    <p:sldId xmlns:r="http://schemas.openxmlformats.org/officeDocument/2006/relationships" id="261" r:id="Ref61dfc6f8c54ffd"/>
    <p:sldId xmlns:r="http://schemas.openxmlformats.org/officeDocument/2006/relationships" id="262" r:id="R64226b35379946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6f59ecdd63416b" /><Relationship Type="http://schemas.openxmlformats.org/officeDocument/2006/relationships/slide" Target="/ppt/slides/slide1.xml" Id="Ra5a805da415a4d7d" /><Relationship Type="http://schemas.openxmlformats.org/officeDocument/2006/relationships/slide" Target="/ppt/slides/slide2.xml" Id="R80fec8c64d904f67" /><Relationship Type="http://schemas.openxmlformats.org/officeDocument/2006/relationships/slide" Target="/ppt/slides/slide3.xml" Id="R3097060b551a4ea6" /><Relationship Type="http://schemas.openxmlformats.org/officeDocument/2006/relationships/slide" Target="/ppt/slides/slide4.xml" Id="R27ca45ac847249b7" /><Relationship Type="http://schemas.openxmlformats.org/officeDocument/2006/relationships/slide" Target="/ppt/slides/slide5.xml" Id="Rf0e27aa720c64d04" /><Relationship Type="http://schemas.openxmlformats.org/officeDocument/2006/relationships/slide" Target="/ppt/slides/slide6.xml" Id="Ref61dfc6f8c54ffd" /><Relationship Type="http://schemas.openxmlformats.org/officeDocument/2006/relationships/slide" Target="/ppt/slides/slide7.xml" Id="R64226b35379946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34d2b1f7e48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dde9650d047ae" /><Relationship Type="http://schemas.openxmlformats.org/officeDocument/2006/relationships/theme" Target="/ppt/slideMasters/theme/theme1.xml" Id="Rcbd10a9b6bf54c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7dde9650d047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9fe7f831543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edf436bc641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44af4d91a4f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701fe1e934c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04ff0a7264a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b587e977a45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1fe333cc943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FJELLVANT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FJELLVANT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18 725 402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24 494 945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BIFF HOLDING AS  –  34,9 %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 PASSLE AS  –  34,9 %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TESS INVEST AS  –  30,2 %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Vikelvfaret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922 575 452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