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122a2054e45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bbeb0289b4984"/>
  </p:sldMasterIdLst>
  <p:sldIdLst>
    <p:sldId xmlns:r="http://schemas.openxmlformats.org/officeDocument/2006/relationships" id="256" r:id="Rb7bfdfd348964aa2"/>
    <p:sldId xmlns:r="http://schemas.openxmlformats.org/officeDocument/2006/relationships" id="257" r:id="R3c530c3395d34114"/>
    <p:sldId xmlns:r="http://schemas.openxmlformats.org/officeDocument/2006/relationships" id="258" r:id="Raed52e9e3da640f3"/>
    <p:sldId xmlns:r="http://schemas.openxmlformats.org/officeDocument/2006/relationships" id="259" r:id="R8a1d7b8c16854397"/>
    <p:sldId xmlns:r="http://schemas.openxmlformats.org/officeDocument/2006/relationships" id="260" r:id="R2ac054048e14402c"/>
    <p:sldId xmlns:r="http://schemas.openxmlformats.org/officeDocument/2006/relationships" id="261" r:id="R76175f0c46c0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bbeb0289b4984" /><Relationship Type="http://schemas.openxmlformats.org/officeDocument/2006/relationships/slide" Target="/ppt/slides/slide1.xml" Id="Rb7bfdfd348964aa2" /><Relationship Type="http://schemas.openxmlformats.org/officeDocument/2006/relationships/slide" Target="/ppt/slides/slide2.xml" Id="R3c530c3395d34114" /><Relationship Type="http://schemas.openxmlformats.org/officeDocument/2006/relationships/slide" Target="/ppt/slides/slide3.xml" Id="Raed52e9e3da640f3" /><Relationship Type="http://schemas.openxmlformats.org/officeDocument/2006/relationships/slide" Target="/ppt/slides/slide4.xml" Id="R8a1d7b8c16854397" /><Relationship Type="http://schemas.openxmlformats.org/officeDocument/2006/relationships/slide" Target="/ppt/slides/slide5.xml" Id="R2ac054048e14402c" /><Relationship Type="http://schemas.openxmlformats.org/officeDocument/2006/relationships/slide" Target="/ppt/slides/slide6.xml" Id="R76175f0c46c0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2a8b32aec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f5a38ab7148de" /><Relationship Type="http://schemas.openxmlformats.org/officeDocument/2006/relationships/theme" Target="/ppt/slideMasters/theme/theme1.xml" Id="R5a2905b92cf9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f5a38ab71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37e35268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2d7a397ba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5c00d8d0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6ebf2cd7b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0d6e92e86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36090ce60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