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b9208577d45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49bd687e64899"/>
  </p:sldMasterIdLst>
  <p:sldIdLst>
    <p:sldId xmlns:r="http://schemas.openxmlformats.org/officeDocument/2006/relationships" id="256" r:id="Rfec727877f1146e7"/>
    <p:sldId xmlns:r="http://schemas.openxmlformats.org/officeDocument/2006/relationships" id="257" r:id="R876ceecb21504555"/>
    <p:sldId xmlns:r="http://schemas.openxmlformats.org/officeDocument/2006/relationships" id="258" r:id="Rc5ca0cca25e14ca0"/>
    <p:sldId xmlns:r="http://schemas.openxmlformats.org/officeDocument/2006/relationships" id="259" r:id="Reaafa077459347ec"/>
    <p:sldId xmlns:r="http://schemas.openxmlformats.org/officeDocument/2006/relationships" id="260" r:id="R8f20d0988e154104"/>
    <p:sldId xmlns:r="http://schemas.openxmlformats.org/officeDocument/2006/relationships" id="261" r:id="R2891fea27108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49bd687e64899" /><Relationship Type="http://schemas.openxmlformats.org/officeDocument/2006/relationships/slide" Target="/ppt/slides/slide1.xml" Id="Rfec727877f1146e7" /><Relationship Type="http://schemas.openxmlformats.org/officeDocument/2006/relationships/slide" Target="/ppt/slides/slide2.xml" Id="R876ceecb21504555" /><Relationship Type="http://schemas.openxmlformats.org/officeDocument/2006/relationships/slide" Target="/ppt/slides/slide3.xml" Id="Rc5ca0cca25e14ca0" /><Relationship Type="http://schemas.openxmlformats.org/officeDocument/2006/relationships/slide" Target="/ppt/slides/slide4.xml" Id="Reaafa077459347ec" /><Relationship Type="http://schemas.openxmlformats.org/officeDocument/2006/relationships/slide" Target="/ppt/slides/slide5.xml" Id="R8f20d0988e154104" /><Relationship Type="http://schemas.openxmlformats.org/officeDocument/2006/relationships/slide" Target="/ppt/slides/slide6.xml" Id="R2891fea27108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60d92081a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b35da5d84465d" /><Relationship Type="http://schemas.openxmlformats.org/officeDocument/2006/relationships/theme" Target="/ppt/slideMasters/theme/theme1.xml" Id="R91358116526a49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b35da5d8446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28291b98847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6db2982c24a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5316b17e1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7a35c74cd4f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223cd9b6d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df84277749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