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e7d2f543c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fb7ad810647af"/>
  </p:sldMasterIdLst>
  <p:sldIdLst>
    <p:sldId xmlns:r="http://schemas.openxmlformats.org/officeDocument/2006/relationships" id="256" r:id="R152698b0bf8b427e"/>
    <p:sldId xmlns:r="http://schemas.openxmlformats.org/officeDocument/2006/relationships" id="257" r:id="Rf11e5610ac2c4df2"/>
    <p:sldId xmlns:r="http://schemas.openxmlformats.org/officeDocument/2006/relationships" id="258" r:id="Ra9d71028062f42f1"/>
    <p:sldId xmlns:r="http://schemas.openxmlformats.org/officeDocument/2006/relationships" id="259" r:id="Rde770c985b784e24"/>
    <p:sldId xmlns:r="http://schemas.openxmlformats.org/officeDocument/2006/relationships" id="260" r:id="R37893b807d904957"/>
    <p:sldId xmlns:r="http://schemas.openxmlformats.org/officeDocument/2006/relationships" id="261" r:id="R2b39d15f96df4d72"/>
    <p:sldId xmlns:r="http://schemas.openxmlformats.org/officeDocument/2006/relationships" id="262" r:id="R56ffaba6cd9a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fb7ad810647af" /><Relationship Type="http://schemas.openxmlformats.org/officeDocument/2006/relationships/slide" Target="/ppt/slides/slide1.xml" Id="R152698b0bf8b427e" /><Relationship Type="http://schemas.openxmlformats.org/officeDocument/2006/relationships/slide" Target="/ppt/slides/slide2.xml" Id="Rf11e5610ac2c4df2" /><Relationship Type="http://schemas.openxmlformats.org/officeDocument/2006/relationships/slide" Target="/ppt/slides/slide3.xml" Id="Ra9d71028062f42f1" /><Relationship Type="http://schemas.openxmlformats.org/officeDocument/2006/relationships/slide" Target="/ppt/slides/slide4.xml" Id="Rde770c985b784e24" /><Relationship Type="http://schemas.openxmlformats.org/officeDocument/2006/relationships/slide" Target="/ppt/slides/slide5.xml" Id="R37893b807d904957" /><Relationship Type="http://schemas.openxmlformats.org/officeDocument/2006/relationships/slide" Target="/ppt/slides/slide6.xml" Id="R2b39d15f96df4d72" /><Relationship Type="http://schemas.openxmlformats.org/officeDocument/2006/relationships/slide" Target="/ppt/slides/slide7.xml" Id="R56ffaba6cd9a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a679a6a44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fc87b3074712" /><Relationship Type="http://schemas.openxmlformats.org/officeDocument/2006/relationships/theme" Target="/ppt/slideMasters/theme/theme1.xml" Id="R328224674d1c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9fc87b307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a264883d5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44234e607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b7e828cd2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a1ec3dd7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5c35d7b27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dc1ae8819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1cd60cbe947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VISUND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VISUND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937 808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KAIZEN TRADING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922 913 021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