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276d3f1e8644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a2ff300fe0408d"/>
  </p:sldMasterIdLst>
  <p:sldIdLst>
    <p:sldId xmlns:r="http://schemas.openxmlformats.org/officeDocument/2006/relationships" id="256" r:id="Rdc6a0662954c49e3"/>
    <p:sldId xmlns:r="http://schemas.openxmlformats.org/officeDocument/2006/relationships" id="257" r:id="Rd7fafe22337941bc"/>
    <p:sldId xmlns:r="http://schemas.openxmlformats.org/officeDocument/2006/relationships" id="258" r:id="R8158174d93bd440e"/>
    <p:sldId xmlns:r="http://schemas.openxmlformats.org/officeDocument/2006/relationships" id="259" r:id="Rdf1d511aba6645f0"/>
    <p:sldId xmlns:r="http://schemas.openxmlformats.org/officeDocument/2006/relationships" id="260" r:id="R604c293c641c49ea"/>
    <p:sldId xmlns:r="http://schemas.openxmlformats.org/officeDocument/2006/relationships" id="261" r:id="R0dc7aa4a805949d0"/>
    <p:sldId xmlns:r="http://schemas.openxmlformats.org/officeDocument/2006/relationships" id="262" r:id="Rf3a30678599f4f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2ff300fe0408d" /><Relationship Type="http://schemas.openxmlformats.org/officeDocument/2006/relationships/slide" Target="/ppt/slides/slide1.xml" Id="Rdc6a0662954c49e3" /><Relationship Type="http://schemas.openxmlformats.org/officeDocument/2006/relationships/slide" Target="/ppt/slides/slide2.xml" Id="Rd7fafe22337941bc" /><Relationship Type="http://schemas.openxmlformats.org/officeDocument/2006/relationships/slide" Target="/ppt/slides/slide3.xml" Id="R8158174d93bd440e" /><Relationship Type="http://schemas.openxmlformats.org/officeDocument/2006/relationships/slide" Target="/ppt/slides/slide4.xml" Id="Rdf1d511aba6645f0" /><Relationship Type="http://schemas.openxmlformats.org/officeDocument/2006/relationships/slide" Target="/ppt/slides/slide5.xml" Id="R604c293c641c49ea" /><Relationship Type="http://schemas.openxmlformats.org/officeDocument/2006/relationships/slide" Target="/ppt/slides/slide6.xml" Id="R0dc7aa4a805949d0" /><Relationship Type="http://schemas.openxmlformats.org/officeDocument/2006/relationships/slide" Target="/ppt/slides/slide7.xml" Id="Rf3a30678599f4f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f271692cd44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a3775cfdb495c" /><Relationship Type="http://schemas.openxmlformats.org/officeDocument/2006/relationships/theme" Target="/ppt/slideMasters/theme/theme1.xml" Id="Rd9c225a18d9340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4a3775cfdb49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5cf679f804b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8b03ec8d146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433c32cd744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e2d7d9fcd46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30aa74b3840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3e2e48adf45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decf26e184c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