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16df5c3b334d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bf7b0b13fd4d98"/>
  </p:sldMasterIdLst>
  <p:sldIdLst>
    <p:sldId xmlns:r="http://schemas.openxmlformats.org/officeDocument/2006/relationships" id="256" r:id="Rf0b9ec5111254c67"/>
    <p:sldId xmlns:r="http://schemas.openxmlformats.org/officeDocument/2006/relationships" id="257" r:id="R01b15415d2b74181"/>
    <p:sldId xmlns:r="http://schemas.openxmlformats.org/officeDocument/2006/relationships" id="258" r:id="R98f20a7182c94bfe"/>
    <p:sldId xmlns:r="http://schemas.openxmlformats.org/officeDocument/2006/relationships" id="259" r:id="R6a4f738f26024320"/>
    <p:sldId xmlns:r="http://schemas.openxmlformats.org/officeDocument/2006/relationships" id="260" r:id="Rd6748c9abde04062"/>
    <p:sldId xmlns:r="http://schemas.openxmlformats.org/officeDocument/2006/relationships" id="261" r:id="Rb545fd8f15ae4388"/>
    <p:sldId xmlns:r="http://schemas.openxmlformats.org/officeDocument/2006/relationships" id="262" r:id="Rf9e5cbefb677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f7b0b13fd4d98" /><Relationship Type="http://schemas.openxmlformats.org/officeDocument/2006/relationships/slide" Target="/ppt/slides/slide1.xml" Id="Rf0b9ec5111254c67" /><Relationship Type="http://schemas.openxmlformats.org/officeDocument/2006/relationships/slide" Target="/ppt/slides/slide2.xml" Id="R01b15415d2b74181" /><Relationship Type="http://schemas.openxmlformats.org/officeDocument/2006/relationships/slide" Target="/ppt/slides/slide3.xml" Id="R98f20a7182c94bfe" /><Relationship Type="http://schemas.openxmlformats.org/officeDocument/2006/relationships/slide" Target="/ppt/slides/slide4.xml" Id="R6a4f738f26024320" /><Relationship Type="http://schemas.openxmlformats.org/officeDocument/2006/relationships/slide" Target="/ppt/slides/slide5.xml" Id="Rd6748c9abde04062" /><Relationship Type="http://schemas.openxmlformats.org/officeDocument/2006/relationships/slide" Target="/ppt/slides/slide6.xml" Id="Rb545fd8f15ae4388" /><Relationship Type="http://schemas.openxmlformats.org/officeDocument/2006/relationships/slide" Target="/ppt/slides/slide7.xml" Id="Rf9e5cbefb677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137ae774747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ae04781794e77" /><Relationship Type="http://schemas.openxmlformats.org/officeDocument/2006/relationships/theme" Target="/ppt/slideMasters/theme/theme1.xml" Id="R1ffb28dde68540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8ae04781794e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abf0620d64c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eec71ed3e4b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5097f48ed48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7858cf1d947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a2feb2a884c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05c053a0348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3f55faa084d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 SMITH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SMITH HOLDING AS ble etablert [år] og holder til i Kalandseidet.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3 932 512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29 451 391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29 901 391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CAPPELEN SMITH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CAPPELEN SMITH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CAPPELEN SMITH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Osvegen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5229 Kalandseidet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923 052 313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