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62c68c736b42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0f91ce7895471a"/>
  </p:sldMasterIdLst>
  <p:sldIdLst>
    <p:sldId xmlns:r="http://schemas.openxmlformats.org/officeDocument/2006/relationships" id="256" r:id="Re42a5c966e6649bd"/>
    <p:sldId xmlns:r="http://schemas.openxmlformats.org/officeDocument/2006/relationships" id="257" r:id="Rac202a5e63644eab"/>
    <p:sldId xmlns:r="http://schemas.openxmlformats.org/officeDocument/2006/relationships" id="258" r:id="R7136eb38bd314cdc"/>
    <p:sldId xmlns:r="http://schemas.openxmlformats.org/officeDocument/2006/relationships" id="259" r:id="R22c4298da8164a70"/>
    <p:sldId xmlns:r="http://schemas.openxmlformats.org/officeDocument/2006/relationships" id="260" r:id="R3e0ed3ac1eb449cf"/>
    <p:sldId xmlns:r="http://schemas.openxmlformats.org/officeDocument/2006/relationships" id="261" r:id="R09f46c7c65fc4465"/>
    <p:sldId xmlns:r="http://schemas.openxmlformats.org/officeDocument/2006/relationships" id="262" r:id="R1cbfb266d4a748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0f91ce7895471a" /><Relationship Type="http://schemas.openxmlformats.org/officeDocument/2006/relationships/slide" Target="/ppt/slides/slide1.xml" Id="Re42a5c966e6649bd" /><Relationship Type="http://schemas.openxmlformats.org/officeDocument/2006/relationships/slide" Target="/ppt/slides/slide2.xml" Id="Rac202a5e63644eab" /><Relationship Type="http://schemas.openxmlformats.org/officeDocument/2006/relationships/slide" Target="/ppt/slides/slide3.xml" Id="R7136eb38bd314cdc" /><Relationship Type="http://schemas.openxmlformats.org/officeDocument/2006/relationships/slide" Target="/ppt/slides/slide4.xml" Id="R22c4298da8164a70" /><Relationship Type="http://schemas.openxmlformats.org/officeDocument/2006/relationships/slide" Target="/ppt/slides/slide5.xml" Id="R3e0ed3ac1eb449cf" /><Relationship Type="http://schemas.openxmlformats.org/officeDocument/2006/relationships/slide" Target="/ppt/slides/slide6.xml" Id="R09f46c7c65fc4465" /><Relationship Type="http://schemas.openxmlformats.org/officeDocument/2006/relationships/slide" Target="/ppt/slides/slide7.xml" Id="R1cbfb266d4a748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6802f717574c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e4d48868347fb" /><Relationship Type="http://schemas.openxmlformats.org/officeDocument/2006/relationships/theme" Target="/ppt/slideMasters/theme/theme1.xml" Id="R07b006255ff04d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8e4d48868347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f3316057c47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150b0d1364b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5d352d99343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1ec8095b740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2696dff9c45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1ebd07d784a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ed65c9d4549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AASLIE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AASLIE ANLEGG AS ble etablert [år] og holder til i Hedalen.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1 735 154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−472 696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−477 808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292 698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990 892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AASLIE ROY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Hedalsvegen 1209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3528 Hedalen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923 106 960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