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994e8a4d204f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0b28201adc49ca"/>
  </p:sldMasterIdLst>
  <p:sldIdLst>
    <p:sldId xmlns:r="http://schemas.openxmlformats.org/officeDocument/2006/relationships" id="256" r:id="Re621dbd107c34a3d"/>
    <p:sldId xmlns:r="http://schemas.openxmlformats.org/officeDocument/2006/relationships" id="257" r:id="R1c8605adf0b6405d"/>
    <p:sldId xmlns:r="http://schemas.openxmlformats.org/officeDocument/2006/relationships" id="258" r:id="R280d0ae7324d43c7"/>
    <p:sldId xmlns:r="http://schemas.openxmlformats.org/officeDocument/2006/relationships" id="259" r:id="Re56fc0490eed4cdb"/>
    <p:sldId xmlns:r="http://schemas.openxmlformats.org/officeDocument/2006/relationships" id="260" r:id="Rc1bd7097bbff46fe"/>
    <p:sldId xmlns:r="http://schemas.openxmlformats.org/officeDocument/2006/relationships" id="261" r:id="R0ce0812315b245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b28201adc49ca" /><Relationship Type="http://schemas.openxmlformats.org/officeDocument/2006/relationships/slide" Target="/ppt/slides/slide1.xml" Id="Re621dbd107c34a3d" /><Relationship Type="http://schemas.openxmlformats.org/officeDocument/2006/relationships/slide" Target="/ppt/slides/slide2.xml" Id="R1c8605adf0b6405d" /><Relationship Type="http://schemas.openxmlformats.org/officeDocument/2006/relationships/slide" Target="/ppt/slides/slide3.xml" Id="R280d0ae7324d43c7" /><Relationship Type="http://schemas.openxmlformats.org/officeDocument/2006/relationships/slide" Target="/ppt/slides/slide4.xml" Id="Re56fc0490eed4cdb" /><Relationship Type="http://schemas.openxmlformats.org/officeDocument/2006/relationships/slide" Target="/ppt/slides/slide5.xml" Id="Rc1bd7097bbff46fe" /><Relationship Type="http://schemas.openxmlformats.org/officeDocument/2006/relationships/slide" Target="/ppt/slides/slide6.xml" Id="R0ce0812315b245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7ad86dccb41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8e18d34854847" /><Relationship Type="http://schemas.openxmlformats.org/officeDocument/2006/relationships/theme" Target="/ppt/slideMasters/theme/theme1.xml" Id="Rb60b79daf63b4a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08e18d348548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8959fb7eb46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3e537ed654a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2982703d14e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00d206ae04d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4a13d7fec43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82574631b43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