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ca5891d0e64f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ba595631fb4d6d"/>
  </p:sldMasterIdLst>
  <p:sldIdLst>
    <p:sldId xmlns:r="http://schemas.openxmlformats.org/officeDocument/2006/relationships" id="256" r:id="R12d489881d0f40c0"/>
    <p:sldId xmlns:r="http://schemas.openxmlformats.org/officeDocument/2006/relationships" id="257" r:id="R0ea4c77a72b44bea"/>
    <p:sldId xmlns:r="http://schemas.openxmlformats.org/officeDocument/2006/relationships" id="258" r:id="R841134c1816a4e96"/>
    <p:sldId xmlns:r="http://schemas.openxmlformats.org/officeDocument/2006/relationships" id="259" r:id="R87afbda8b1e0431c"/>
    <p:sldId xmlns:r="http://schemas.openxmlformats.org/officeDocument/2006/relationships" id="260" r:id="Rec16ebcc382e4622"/>
    <p:sldId xmlns:r="http://schemas.openxmlformats.org/officeDocument/2006/relationships" id="261" r:id="R5b06ab8b87214c62"/>
    <p:sldId xmlns:r="http://schemas.openxmlformats.org/officeDocument/2006/relationships" id="262" r:id="Ree75e56190f849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ba595631fb4d6d" /><Relationship Type="http://schemas.openxmlformats.org/officeDocument/2006/relationships/slide" Target="/ppt/slides/slide1.xml" Id="R12d489881d0f40c0" /><Relationship Type="http://schemas.openxmlformats.org/officeDocument/2006/relationships/slide" Target="/ppt/slides/slide2.xml" Id="R0ea4c77a72b44bea" /><Relationship Type="http://schemas.openxmlformats.org/officeDocument/2006/relationships/slide" Target="/ppt/slides/slide3.xml" Id="R841134c1816a4e96" /><Relationship Type="http://schemas.openxmlformats.org/officeDocument/2006/relationships/slide" Target="/ppt/slides/slide4.xml" Id="R87afbda8b1e0431c" /><Relationship Type="http://schemas.openxmlformats.org/officeDocument/2006/relationships/slide" Target="/ppt/slides/slide5.xml" Id="Rec16ebcc382e4622" /><Relationship Type="http://schemas.openxmlformats.org/officeDocument/2006/relationships/slide" Target="/ppt/slides/slide6.xml" Id="R5b06ab8b87214c62" /><Relationship Type="http://schemas.openxmlformats.org/officeDocument/2006/relationships/slide" Target="/ppt/slides/slide7.xml" Id="Ree75e56190f849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7155b0fb5d4b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2757606f3c43ad" /><Relationship Type="http://schemas.openxmlformats.org/officeDocument/2006/relationships/theme" Target="/ppt/slideMasters/theme/theme1.xml" Id="R8e839df12efc43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2757606f3c43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535ea82a644a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587b0a8e874e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c875a4e61545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6daa372e514f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3318e17c7c41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0aa828376e45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3b994675264f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ALFANOR 19195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ALFANOR 19195 AS ble etablert [år] og holder til i Klavestadhaugen.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−2 710 475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13 353 567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404 337 258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416 524 538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LINDSTAD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Sandstadveien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1743 Klavestadhaugen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923 347 607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