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42997696f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b824828f944be"/>
  </p:sldMasterIdLst>
  <p:sldIdLst>
    <p:sldId xmlns:r="http://schemas.openxmlformats.org/officeDocument/2006/relationships" id="256" r:id="R8195dc0cc79546b0"/>
    <p:sldId xmlns:r="http://schemas.openxmlformats.org/officeDocument/2006/relationships" id="257" r:id="R9852d1866069489a"/>
    <p:sldId xmlns:r="http://schemas.openxmlformats.org/officeDocument/2006/relationships" id="258" r:id="R5f72e6f7cee747bd"/>
    <p:sldId xmlns:r="http://schemas.openxmlformats.org/officeDocument/2006/relationships" id="259" r:id="R139fdee606f14c79"/>
    <p:sldId xmlns:r="http://schemas.openxmlformats.org/officeDocument/2006/relationships" id="260" r:id="R3fc7548dd74741e2"/>
    <p:sldId xmlns:r="http://schemas.openxmlformats.org/officeDocument/2006/relationships" id="261" r:id="Rbd899fea574d4f5c"/>
    <p:sldId xmlns:r="http://schemas.openxmlformats.org/officeDocument/2006/relationships" id="262" r:id="R6ca2e7ca9675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b824828f944be" /><Relationship Type="http://schemas.openxmlformats.org/officeDocument/2006/relationships/slide" Target="/ppt/slides/slide1.xml" Id="R8195dc0cc79546b0" /><Relationship Type="http://schemas.openxmlformats.org/officeDocument/2006/relationships/slide" Target="/ppt/slides/slide2.xml" Id="R9852d1866069489a" /><Relationship Type="http://schemas.openxmlformats.org/officeDocument/2006/relationships/slide" Target="/ppt/slides/slide3.xml" Id="R5f72e6f7cee747bd" /><Relationship Type="http://schemas.openxmlformats.org/officeDocument/2006/relationships/slide" Target="/ppt/slides/slide4.xml" Id="R139fdee606f14c79" /><Relationship Type="http://schemas.openxmlformats.org/officeDocument/2006/relationships/slide" Target="/ppt/slides/slide5.xml" Id="R3fc7548dd74741e2" /><Relationship Type="http://schemas.openxmlformats.org/officeDocument/2006/relationships/slide" Target="/ppt/slides/slide6.xml" Id="Rbd899fea574d4f5c" /><Relationship Type="http://schemas.openxmlformats.org/officeDocument/2006/relationships/slide" Target="/ppt/slides/slide7.xml" Id="R6ca2e7ca9675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1b528187c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96f470c5240f1" /><Relationship Type="http://schemas.openxmlformats.org/officeDocument/2006/relationships/theme" Target="/ppt/slideMasters/theme/theme1.xml" Id="R469d8e06a728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96f470c5240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2a7ce4fce41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8cbbf69a449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32459346f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fa4c98d0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2d2c2d9bd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0d9c561c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f61278c94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