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0ecc622e7244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2c1c7850874410"/>
  </p:sldMasterIdLst>
  <p:sldIdLst>
    <p:sldId xmlns:r="http://schemas.openxmlformats.org/officeDocument/2006/relationships" id="256" r:id="R328137128efb400f"/>
    <p:sldId xmlns:r="http://schemas.openxmlformats.org/officeDocument/2006/relationships" id="257" r:id="R8bdbd699fc7545ac"/>
    <p:sldId xmlns:r="http://schemas.openxmlformats.org/officeDocument/2006/relationships" id="258" r:id="R0e42dbcf42d94771"/>
    <p:sldId xmlns:r="http://schemas.openxmlformats.org/officeDocument/2006/relationships" id="259" r:id="R5b930c25311c4bdf"/>
    <p:sldId xmlns:r="http://schemas.openxmlformats.org/officeDocument/2006/relationships" id="260" r:id="R80ed7787138e4289"/>
    <p:sldId xmlns:r="http://schemas.openxmlformats.org/officeDocument/2006/relationships" id="261" r:id="R0f426e9fab9a4569"/>
    <p:sldId xmlns:r="http://schemas.openxmlformats.org/officeDocument/2006/relationships" id="262" r:id="R0765ecd72dc942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2c1c7850874410" /><Relationship Type="http://schemas.openxmlformats.org/officeDocument/2006/relationships/slide" Target="/ppt/slides/slide1.xml" Id="R328137128efb400f" /><Relationship Type="http://schemas.openxmlformats.org/officeDocument/2006/relationships/slide" Target="/ppt/slides/slide2.xml" Id="R8bdbd699fc7545ac" /><Relationship Type="http://schemas.openxmlformats.org/officeDocument/2006/relationships/slide" Target="/ppt/slides/slide3.xml" Id="R0e42dbcf42d94771" /><Relationship Type="http://schemas.openxmlformats.org/officeDocument/2006/relationships/slide" Target="/ppt/slides/slide4.xml" Id="R5b930c25311c4bdf" /><Relationship Type="http://schemas.openxmlformats.org/officeDocument/2006/relationships/slide" Target="/ppt/slides/slide5.xml" Id="R80ed7787138e4289" /><Relationship Type="http://schemas.openxmlformats.org/officeDocument/2006/relationships/slide" Target="/ppt/slides/slide6.xml" Id="R0f426e9fab9a4569" /><Relationship Type="http://schemas.openxmlformats.org/officeDocument/2006/relationships/slide" Target="/ppt/slides/slide7.xml" Id="R0765ecd72dc942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cefbcb2f94a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c2c02419d4a57" /><Relationship Type="http://schemas.openxmlformats.org/officeDocument/2006/relationships/theme" Target="/ppt/slideMasters/theme/theme1.xml" Id="R99cad193119c4a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bc2c02419d4a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acb10919842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97f5beb824e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06cc8f6844f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c65f8e4aa4c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2b30982f145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7d573f02e42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cbf5cf83644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RAPP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RAPP HOLDING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Røykås terrasse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923 706 607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