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03a30b68fc44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51364ac754415d"/>
  </p:sldMasterIdLst>
  <p:sldIdLst>
    <p:sldId xmlns:r="http://schemas.openxmlformats.org/officeDocument/2006/relationships" id="256" r:id="Rdf37494de7274c12"/>
    <p:sldId xmlns:r="http://schemas.openxmlformats.org/officeDocument/2006/relationships" id="257" r:id="Rbb40bc36d4ee4afb"/>
    <p:sldId xmlns:r="http://schemas.openxmlformats.org/officeDocument/2006/relationships" id="258" r:id="R701988587eaa410a"/>
    <p:sldId xmlns:r="http://schemas.openxmlformats.org/officeDocument/2006/relationships" id="259" r:id="Re783ab748b9c4d47"/>
    <p:sldId xmlns:r="http://schemas.openxmlformats.org/officeDocument/2006/relationships" id="260" r:id="Rc8bf908040de45a9"/>
    <p:sldId xmlns:r="http://schemas.openxmlformats.org/officeDocument/2006/relationships" id="261" r:id="Rd525a398f3974290"/>
    <p:sldId xmlns:r="http://schemas.openxmlformats.org/officeDocument/2006/relationships" id="262" r:id="R771660de478043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51364ac754415d" /><Relationship Type="http://schemas.openxmlformats.org/officeDocument/2006/relationships/slide" Target="/ppt/slides/slide1.xml" Id="Rdf37494de7274c12" /><Relationship Type="http://schemas.openxmlformats.org/officeDocument/2006/relationships/slide" Target="/ppt/slides/slide2.xml" Id="Rbb40bc36d4ee4afb" /><Relationship Type="http://schemas.openxmlformats.org/officeDocument/2006/relationships/slide" Target="/ppt/slides/slide3.xml" Id="R701988587eaa410a" /><Relationship Type="http://schemas.openxmlformats.org/officeDocument/2006/relationships/slide" Target="/ppt/slides/slide4.xml" Id="Re783ab748b9c4d47" /><Relationship Type="http://schemas.openxmlformats.org/officeDocument/2006/relationships/slide" Target="/ppt/slides/slide5.xml" Id="Rc8bf908040de45a9" /><Relationship Type="http://schemas.openxmlformats.org/officeDocument/2006/relationships/slide" Target="/ppt/slides/slide6.xml" Id="Rd525a398f3974290" /><Relationship Type="http://schemas.openxmlformats.org/officeDocument/2006/relationships/slide" Target="/ppt/slides/slide7.xml" Id="R771660de478043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0b67888cfb40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4486dfebc4381" /><Relationship Type="http://schemas.openxmlformats.org/officeDocument/2006/relationships/theme" Target="/ppt/slideMasters/theme/theme1.xml" Id="R06aaeba76e1642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4486dfebc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1f847d3b247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bea67e9b6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5d5485a23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99d4589f9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5ff6d86e54d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96787402548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671f984fc4c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JOMANI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JOMANI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15 705 131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18 425 996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INGARD MEVÅG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Njåls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923 713 530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JOMANI INVEST AS</a:t>
            </a:r>
          </a:p>
        </p:txBody>
      </p:sp>
    </p:spTree>
  </p:cSld>
  <p:clrMapOvr>
    <a:masterClrMapping xmlns:a="http://schemas.openxmlformats.org/drawingml/2006/main"/>
  </p:clrMapOvr>
</p:sld>
</file>