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ef79d04a4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a3fb3a1704ac6"/>
  </p:sldMasterIdLst>
  <p:sldIdLst>
    <p:sldId xmlns:r="http://schemas.openxmlformats.org/officeDocument/2006/relationships" id="256" r:id="R50bb871f941b496d"/>
    <p:sldId xmlns:r="http://schemas.openxmlformats.org/officeDocument/2006/relationships" id="257" r:id="Rfc428e49d5ba4e0d"/>
    <p:sldId xmlns:r="http://schemas.openxmlformats.org/officeDocument/2006/relationships" id="258" r:id="Rdf1685aaad7e4a41"/>
    <p:sldId xmlns:r="http://schemas.openxmlformats.org/officeDocument/2006/relationships" id="259" r:id="R8f55d3d3ff8d46d2"/>
    <p:sldId xmlns:r="http://schemas.openxmlformats.org/officeDocument/2006/relationships" id="260" r:id="R9d6281ba7551451b"/>
    <p:sldId xmlns:r="http://schemas.openxmlformats.org/officeDocument/2006/relationships" id="261" r:id="Rf177f57ad9094108"/>
    <p:sldId xmlns:r="http://schemas.openxmlformats.org/officeDocument/2006/relationships" id="262" r:id="R98e4735b736d41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a3fb3a1704ac6" /><Relationship Type="http://schemas.openxmlformats.org/officeDocument/2006/relationships/slide" Target="/ppt/slides/slide1.xml" Id="R50bb871f941b496d" /><Relationship Type="http://schemas.openxmlformats.org/officeDocument/2006/relationships/slide" Target="/ppt/slides/slide2.xml" Id="Rfc428e49d5ba4e0d" /><Relationship Type="http://schemas.openxmlformats.org/officeDocument/2006/relationships/slide" Target="/ppt/slides/slide3.xml" Id="Rdf1685aaad7e4a41" /><Relationship Type="http://schemas.openxmlformats.org/officeDocument/2006/relationships/slide" Target="/ppt/slides/slide4.xml" Id="R8f55d3d3ff8d46d2" /><Relationship Type="http://schemas.openxmlformats.org/officeDocument/2006/relationships/slide" Target="/ppt/slides/slide5.xml" Id="R9d6281ba7551451b" /><Relationship Type="http://schemas.openxmlformats.org/officeDocument/2006/relationships/slide" Target="/ppt/slides/slide6.xml" Id="Rf177f57ad9094108" /><Relationship Type="http://schemas.openxmlformats.org/officeDocument/2006/relationships/slide" Target="/ppt/slides/slide7.xml" Id="R98e4735b736d41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1492591a341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5ff8abb9b4205" /><Relationship Type="http://schemas.openxmlformats.org/officeDocument/2006/relationships/theme" Target="/ppt/slideMasters/theme/theme1.xml" Id="R44fa61e119ef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b5ff8abb9b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491c056dc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8d5c55b084d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11dded0e64b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79c766ca94f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44e8e1ac74e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8a7f14cbd43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cf9619343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SLYNGVEIEN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SLYNGVEIEN 20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LOCATION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