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fcea87c47840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f697e3b7df4aed"/>
  </p:sldMasterIdLst>
  <p:sldIdLst>
    <p:sldId xmlns:r="http://schemas.openxmlformats.org/officeDocument/2006/relationships" id="256" r:id="Rb192b9c1e00842ba"/>
    <p:sldId xmlns:r="http://schemas.openxmlformats.org/officeDocument/2006/relationships" id="257" r:id="Red40e15670034d25"/>
    <p:sldId xmlns:r="http://schemas.openxmlformats.org/officeDocument/2006/relationships" id="258" r:id="R529bc2ace8a04d28"/>
    <p:sldId xmlns:r="http://schemas.openxmlformats.org/officeDocument/2006/relationships" id="259" r:id="R21e87b5770ea47bb"/>
    <p:sldId xmlns:r="http://schemas.openxmlformats.org/officeDocument/2006/relationships" id="260" r:id="Rc97e24c5bffb4134"/>
    <p:sldId xmlns:r="http://schemas.openxmlformats.org/officeDocument/2006/relationships" id="261" r:id="R766b2bdfa98743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697e3b7df4aed" /><Relationship Type="http://schemas.openxmlformats.org/officeDocument/2006/relationships/slide" Target="/ppt/slides/slide1.xml" Id="Rb192b9c1e00842ba" /><Relationship Type="http://schemas.openxmlformats.org/officeDocument/2006/relationships/slide" Target="/ppt/slides/slide2.xml" Id="Red40e15670034d25" /><Relationship Type="http://schemas.openxmlformats.org/officeDocument/2006/relationships/slide" Target="/ppt/slides/slide3.xml" Id="R529bc2ace8a04d28" /><Relationship Type="http://schemas.openxmlformats.org/officeDocument/2006/relationships/slide" Target="/ppt/slides/slide4.xml" Id="R21e87b5770ea47bb" /><Relationship Type="http://schemas.openxmlformats.org/officeDocument/2006/relationships/slide" Target="/ppt/slides/slide5.xml" Id="Rc97e24c5bffb4134" /><Relationship Type="http://schemas.openxmlformats.org/officeDocument/2006/relationships/slide" Target="/ppt/slides/slide6.xml" Id="R766b2bdfa98743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b568f7f1f45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5da4639ff4ac6" /><Relationship Type="http://schemas.openxmlformats.org/officeDocument/2006/relationships/theme" Target="/ppt/slideMasters/theme/theme1.xml" Id="Rd65462e33a1e4f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f5da4639ff4a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1366adae649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569c0e8944f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e8ffdad684a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101e3453d43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be66adb9443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bd9e6f69746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ASSISTANCE SYSTEMS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ASSISTANCE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ASSISTANCE SYSTEMS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ASSISTANCE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ASSISTANCE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ASSISTANCE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BJØRNSON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ASSISTANCE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Eidsdalsheia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923 745 831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ASSISTANCE SYSTEMS AS</a:t>
            </a:r>
          </a:p>
        </p:txBody>
      </p:sp>
    </p:spTree>
  </p:cSld>
  <p:clrMapOvr>
    <a:masterClrMapping xmlns:a="http://schemas.openxmlformats.org/drawingml/2006/main"/>
  </p:clrMapOvr>
</p:sld>
</file>