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29cf4e6fa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87e6a73764635"/>
  </p:sldMasterIdLst>
  <p:sldIdLst>
    <p:sldId xmlns:r="http://schemas.openxmlformats.org/officeDocument/2006/relationships" id="256" r:id="R8f258058c4c84e57"/>
    <p:sldId xmlns:r="http://schemas.openxmlformats.org/officeDocument/2006/relationships" id="257" r:id="R235fa4c056f34a4e"/>
    <p:sldId xmlns:r="http://schemas.openxmlformats.org/officeDocument/2006/relationships" id="258" r:id="R7d15a3982c5142fc"/>
    <p:sldId xmlns:r="http://schemas.openxmlformats.org/officeDocument/2006/relationships" id="259" r:id="R4d566369181245e0"/>
    <p:sldId xmlns:r="http://schemas.openxmlformats.org/officeDocument/2006/relationships" id="260" r:id="R42ece27cc4784572"/>
    <p:sldId xmlns:r="http://schemas.openxmlformats.org/officeDocument/2006/relationships" id="261" r:id="R3336849e3e9c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87e6a73764635" /><Relationship Type="http://schemas.openxmlformats.org/officeDocument/2006/relationships/slide" Target="/ppt/slides/slide1.xml" Id="R8f258058c4c84e57" /><Relationship Type="http://schemas.openxmlformats.org/officeDocument/2006/relationships/slide" Target="/ppt/slides/slide2.xml" Id="R235fa4c056f34a4e" /><Relationship Type="http://schemas.openxmlformats.org/officeDocument/2006/relationships/slide" Target="/ppt/slides/slide3.xml" Id="R7d15a3982c5142fc" /><Relationship Type="http://schemas.openxmlformats.org/officeDocument/2006/relationships/slide" Target="/ppt/slides/slide4.xml" Id="R4d566369181245e0" /><Relationship Type="http://schemas.openxmlformats.org/officeDocument/2006/relationships/slide" Target="/ppt/slides/slide5.xml" Id="R42ece27cc4784572" /><Relationship Type="http://schemas.openxmlformats.org/officeDocument/2006/relationships/slide" Target="/ppt/slides/slide6.xml" Id="R3336849e3e9c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3c5d941b6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bee830c344393" /><Relationship Type="http://schemas.openxmlformats.org/officeDocument/2006/relationships/theme" Target="/ppt/slideMasters/theme/theme1.xml" Id="R9a3f7173d227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bee830c34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8701b44b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35afd30c0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814eee30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d37d24a2e46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e6e13a78c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4f751b33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OG ROMSDAL REVISJON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REVISJON SA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28 748 304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6 785 519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