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cec4ce59a843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2d9c13a3c24c12"/>
  </p:sldMasterIdLst>
  <p:sldIdLst>
    <p:sldId xmlns:r="http://schemas.openxmlformats.org/officeDocument/2006/relationships" id="256" r:id="R7120de2cc0674b41"/>
    <p:sldId xmlns:r="http://schemas.openxmlformats.org/officeDocument/2006/relationships" id="257" r:id="R6ec32af30dc64671"/>
    <p:sldId xmlns:r="http://schemas.openxmlformats.org/officeDocument/2006/relationships" id="258" r:id="Rfe12ef85d05f4f57"/>
    <p:sldId xmlns:r="http://schemas.openxmlformats.org/officeDocument/2006/relationships" id="259" r:id="R8d0230095d744f79"/>
    <p:sldId xmlns:r="http://schemas.openxmlformats.org/officeDocument/2006/relationships" id="260" r:id="Rebff550a08954ab9"/>
    <p:sldId xmlns:r="http://schemas.openxmlformats.org/officeDocument/2006/relationships" id="261" r:id="Rf8663efec7cf4809"/>
    <p:sldId xmlns:r="http://schemas.openxmlformats.org/officeDocument/2006/relationships" id="262" r:id="R546a2689311d48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d9c13a3c24c12" /><Relationship Type="http://schemas.openxmlformats.org/officeDocument/2006/relationships/slide" Target="/ppt/slides/slide1.xml" Id="R7120de2cc0674b41" /><Relationship Type="http://schemas.openxmlformats.org/officeDocument/2006/relationships/slide" Target="/ppt/slides/slide2.xml" Id="R6ec32af30dc64671" /><Relationship Type="http://schemas.openxmlformats.org/officeDocument/2006/relationships/slide" Target="/ppt/slides/slide3.xml" Id="Rfe12ef85d05f4f57" /><Relationship Type="http://schemas.openxmlformats.org/officeDocument/2006/relationships/slide" Target="/ppt/slides/slide4.xml" Id="R8d0230095d744f79" /><Relationship Type="http://schemas.openxmlformats.org/officeDocument/2006/relationships/slide" Target="/ppt/slides/slide5.xml" Id="Rebff550a08954ab9" /><Relationship Type="http://schemas.openxmlformats.org/officeDocument/2006/relationships/slide" Target="/ppt/slides/slide6.xml" Id="Rf8663efec7cf4809" /><Relationship Type="http://schemas.openxmlformats.org/officeDocument/2006/relationships/slide" Target="/ppt/slides/slide7.xml" Id="R546a2689311d48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aa4f0dc304c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6c5aa411d4446" /><Relationship Type="http://schemas.openxmlformats.org/officeDocument/2006/relationships/theme" Target="/ppt/slideMasters/theme/theme1.xml" Id="Re35d3e85a02d47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46c5aa411d44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86148287546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6e24e461f4c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33e2922b3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05cce698048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356d1c8f14f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b9599496049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9843a505047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