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f216b99abc44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c99ff088824c62"/>
  </p:sldMasterIdLst>
  <p:sldIdLst>
    <p:sldId xmlns:r="http://schemas.openxmlformats.org/officeDocument/2006/relationships" id="256" r:id="R1842b9883ce14f50"/>
    <p:sldId xmlns:r="http://schemas.openxmlformats.org/officeDocument/2006/relationships" id="257" r:id="R7835c8272b7f43da"/>
    <p:sldId xmlns:r="http://schemas.openxmlformats.org/officeDocument/2006/relationships" id="258" r:id="R52e974236d414242"/>
    <p:sldId xmlns:r="http://schemas.openxmlformats.org/officeDocument/2006/relationships" id="259" r:id="R4c0722d8ab734414"/>
    <p:sldId xmlns:r="http://schemas.openxmlformats.org/officeDocument/2006/relationships" id="260" r:id="Rcd21ee2ec4154968"/>
    <p:sldId xmlns:r="http://schemas.openxmlformats.org/officeDocument/2006/relationships" id="261" r:id="Rcaa265555dd0448f"/>
    <p:sldId xmlns:r="http://schemas.openxmlformats.org/officeDocument/2006/relationships" id="262" r:id="R4cb9cd8fd93542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c99ff088824c62" /><Relationship Type="http://schemas.openxmlformats.org/officeDocument/2006/relationships/slide" Target="/ppt/slides/slide1.xml" Id="R1842b9883ce14f50" /><Relationship Type="http://schemas.openxmlformats.org/officeDocument/2006/relationships/slide" Target="/ppt/slides/slide2.xml" Id="R7835c8272b7f43da" /><Relationship Type="http://schemas.openxmlformats.org/officeDocument/2006/relationships/slide" Target="/ppt/slides/slide3.xml" Id="R52e974236d414242" /><Relationship Type="http://schemas.openxmlformats.org/officeDocument/2006/relationships/slide" Target="/ppt/slides/slide4.xml" Id="R4c0722d8ab734414" /><Relationship Type="http://schemas.openxmlformats.org/officeDocument/2006/relationships/slide" Target="/ppt/slides/slide5.xml" Id="Rcd21ee2ec4154968" /><Relationship Type="http://schemas.openxmlformats.org/officeDocument/2006/relationships/slide" Target="/ppt/slides/slide6.xml" Id="Rcaa265555dd0448f" /><Relationship Type="http://schemas.openxmlformats.org/officeDocument/2006/relationships/slide" Target="/ppt/slides/slide7.xml" Id="R4cb9cd8fd93542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9fdbcf65a74a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589166d9b4cf3" /><Relationship Type="http://schemas.openxmlformats.org/officeDocument/2006/relationships/theme" Target="/ppt/slideMasters/theme/theme1.xml" Id="R29440d14893a43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7589166d9b4c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d21bead8843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4161af8b74a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3cdf9dffd44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fd768508e47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ed4bb0e1549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93abccfdd42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d570ef55c49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HUSTADKALK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HUSTADKALK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HUSTADKALK AS ble etablert [år] og holder til i Elnesvågen.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HUSTADKALK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HUSTADKALK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HUSTADKALK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214 108 148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9 973 365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15 737 034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49 484 312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138 859 223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HUSTADKALK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MINERAL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HUSTADKALK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6440 Elnesvågen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21 97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923 762 167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HUSTADKALK AS</a:t>
            </a:r>
          </a:p>
        </p:txBody>
      </p:sp>
    </p:spTree>
  </p:cSld>
  <p:clrMapOvr>
    <a:masterClrMapping xmlns:a="http://schemas.openxmlformats.org/drawingml/2006/main"/>
  </p:clrMapOvr>
</p:sld>
</file>