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29c7f7d5d94e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abf5d1fda74e04"/>
  </p:sldMasterIdLst>
  <p:sldIdLst>
    <p:sldId xmlns:r="http://schemas.openxmlformats.org/officeDocument/2006/relationships" id="256" r:id="R2815a517cf8a4c7c"/>
    <p:sldId xmlns:r="http://schemas.openxmlformats.org/officeDocument/2006/relationships" id="257" r:id="Rc585865b0d5342b9"/>
    <p:sldId xmlns:r="http://schemas.openxmlformats.org/officeDocument/2006/relationships" id="258" r:id="R8ffbcd5673524809"/>
    <p:sldId xmlns:r="http://schemas.openxmlformats.org/officeDocument/2006/relationships" id="259" r:id="Rfb42887166084c21"/>
    <p:sldId xmlns:r="http://schemas.openxmlformats.org/officeDocument/2006/relationships" id="260" r:id="Reb0682755d614f8e"/>
    <p:sldId xmlns:r="http://schemas.openxmlformats.org/officeDocument/2006/relationships" id="261" r:id="R4679a227489f40f5"/>
    <p:sldId xmlns:r="http://schemas.openxmlformats.org/officeDocument/2006/relationships" id="262" r:id="Rf73df81777e8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bf5d1fda74e04" /><Relationship Type="http://schemas.openxmlformats.org/officeDocument/2006/relationships/slide" Target="/ppt/slides/slide1.xml" Id="R2815a517cf8a4c7c" /><Relationship Type="http://schemas.openxmlformats.org/officeDocument/2006/relationships/slide" Target="/ppt/slides/slide2.xml" Id="Rc585865b0d5342b9" /><Relationship Type="http://schemas.openxmlformats.org/officeDocument/2006/relationships/slide" Target="/ppt/slides/slide3.xml" Id="R8ffbcd5673524809" /><Relationship Type="http://schemas.openxmlformats.org/officeDocument/2006/relationships/slide" Target="/ppt/slides/slide4.xml" Id="Rfb42887166084c21" /><Relationship Type="http://schemas.openxmlformats.org/officeDocument/2006/relationships/slide" Target="/ppt/slides/slide5.xml" Id="Reb0682755d614f8e" /><Relationship Type="http://schemas.openxmlformats.org/officeDocument/2006/relationships/slide" Target="/ppt/slides/slide6.xml" Id="R4679a227489f40f5" /><Relationship Type="http://schemas.openxmlformats.org/officeDocument/2006/relationships/slide" Target="/ppt/slides/slide7.xml" Id="Rf73df81777e8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b5457d94b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4fbf233ee4dd0" /><Relationship Type="http://schemas.openxmlformats.org/officeDocument/2006/relationships/theme" Target="/ppt/slideMasters/theme/theme1.xml" Id="R79032d421c50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4fbf233ee4d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0ac7457e94f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bc8707d9b45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618f09a6a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c45b2b8c349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47758593847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1b783f76144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e995fc074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