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20dfdf0b1e48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4d2778e1a5446c"/>
  </p:sldMasterIdLst>
  <p:sldIdLst>
    <p:sldId xmlns:r="http://schemas.openxmlformats.org/officeDocument/2006/relationships" id="256" r:id="Rcf0031d24ceb4c02"/>
    <p:sldId xmlns:r="http://schemas.openxmlformats.org/officeDocument/2006/relationships" id="257" r:id="R89d9ce2a10a94967"/>
    <p:sldId xmlns:r="http://schemas.openxmlformats.org/officeDocument/2006/relationships" id="258" r:id="R819c218687654ed4"/>
    <p:sldId xmlns:r="http://schemas.openxmlformats.org/officeDocument/2006/relationships" id="259" r:id="R818b9cc238bd49fd"/>
    <p:sldId xmlns:r="http://schemas.openxmlformats.org/officeDocument/2006/relationships" id="260" r:id="Rab031e5c7c5a4eb4"/>
    <p:sldId xmlns:r="http://schemas.openxmlformats.org/officeDocument/2006/relationships" id="261" r:id="Rf4c6d094951441ad"/>
    <p:sldId xmlns:r="http://schemas.openxmlformats.org/officeDocument/2006/relationships" id="262" r:id="Rc822744846214d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4d2778e1a5446c" /><Relationship Type="http://schemas.openxmlformats.org/officeDocument/2006/relationships/slide" Target="/ppt/slides/slide1.xml" Id="Rcf0031d24ceb4c02" /><Relationship Type="http://schemas.openxmlformats.org/officeDocument/2006/relationships/slide" Target="/ppt/slides/slide2.xml" Id="R89d9ce2a10a94967" /><Relationship Type="http://schemas.openxmlformats.org/officeDocument/2006/relationships/slide" Target="/ppt/slides/slide3.xml" Id="R819c218687654ed4" /><Relationship Type="http://schemas.openxmlformats.org/officeDocument/2006/relationships/slide" Target="/ppt/slides/slide4.xml" Id="R818b9cc238bd49fd" /><Relationship Type="http://schemas.openxmlformats.org/officeDocument/2006/relationships/slide" Target="/ppt/slides/slide5.xml" Id="Rab031e5c7c5a4eb4" /><Relationship Type="http://schemas.openxmlformats.org/officeDocument/2006/relationships/slide" Target="/ppt/slides/slide6.xml" Id="Rf4c6d094951441ad" /><Relationship Type="http://schemas.openxmlformats.org/officeDocument/2006/relationships/slide" Target="/ppt/slides/slide7.xml" Id="Rc822744846214d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5f2be915f4b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ae8fa3f294024" /><Relationship Type="http://schemas.openxmlformats.org/officeDocument/2006/relationships/theme" Target="/ppt/slideMasters/theme/theme1.xml" Id="R1a011d75a43d4b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5ae8fa3f29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5d1b5c6fb48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5cc8f2b164f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fc0ec44b943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8b1cc350247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3be27e17f43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1b77f192043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d8f5e0b10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