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e4dcb4a2fb48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f9380a3db74ecd"/>
  </p:sldMasterIdLst>
  <p:sldIdLst>
    <p:sldId xmlns:r="http://schemas.openxmlformats.org/officeDocument/2006/relationships" id="256" r:id="Rb9a3a8fc8bd242b1"/>
    <p:sldId xmlns:r="http://schemas.openxmlformats.org/officeDocument/2006/relationships" id="257" r:id="Rdb539f830cd3484f"/>
    <p:sldId xmlns:r="http://schemas.openxmlformats.org/officeDocument/2006/relationships" id="258" r:id="R913911ba99144f65"/>
    <p:sldId xmlns:r="http://schemas.openxmlformats.org/officeDocument/2006/relationships" id="259" r:id="Rd3f93fc030e0442a"/>
    <p:sldId xmlns:r="http://schemas.openxmlformats.org/officeDocument/2006/relationships" id="260" r:id="R0b3a44bf3ab54f8a"/>
    <p:sldId xmlns:r="http://schemas.openxmlformats.org/officeDocument/2006/relationships" id="261" r:id="R74c619ff45474501"/>
    <p:sldId xmlns:r="http://schemas.openxmlformats.org/officeDocument/2006/relationships" id="262" r:id="R7157cbae2e164d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f9380a3db74ecd" /><Relationship Type="http://schemas.openxmlformats.org/officeDocument/2006/relationships/slide" Target="/ppt/slides/slide1.xml" Id="Rb9a3a8fc8bd242b1" /><Relationship Type="http://schemas.openxmlformats.org/officeDocument/2006/relationships/slide" Target="/ppt/slides/slide2.xml" Id="Rdb539f830cd3484f" /><Relationship Type="http://schemas.openxmlformats.org/officeDocument/2006/relationships/slide" Target="/ppt/slides/slide3.xml" Id="R913911ba99144f65" /><Relationship Type="http://schemas.openxmlformats.org/officeDocument/2006/relationships/slide" Target="/ppt/slides/slide4.xml" Id="Rd3f93fc030e0442a" /><Relationship Type="http://schemas.openxmlformats.org/officeDocument/2006/relationships/slide" Target="/ppt/slides/slide5.xml" Id="R0b3a44bf3ab54f8a" /><Relationship Type="http://schemas.openxmlformats.org/officeDocument/2006/relationships/slide" Target="/ppt/slides/slide6.xml" Id="R74c619ff45474501" /><Relationship Type="http://schemas.openxmlformats.org/officeDocument/2006/relationships/slide" Target="/ppt/slides/slide7.xml" Id="R7157cbae2e164d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4908d07c154e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a25a9dd2045ef" /><Relationship Type="http://schemas.openxmlformats.org/officeDocument/2006/relationships/theme" Target="/ppt/slideMasters/theme/theme1.xml" Id="R51de1e76f34447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fa25a9dd2045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b9de807fb4c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ac4df3a5849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2020bb8e444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093b7315943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d258c6a0a47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495553b3a46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793f2d8434e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UTBYTTE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UTBYTTE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−7 085 704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86 768 992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88 386 198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LWK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NZB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923 940 413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