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aa5f28d679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f16c466194ab2"/>
  </p:sldMasterIdLst>
  <p:sldIdLst>
    <p:sldId xmlns:r="http://schemas.openxmlformats.org/officeDocument/2006/relationships" id="256" r:id="Ra1bd43758e154ea1"/>
    <p:sldId xmlns:r="http://schemas.openxmlformats.org/officeDocument/2006/relationships" id="257" r:id="Rc61d2eab8f1b41ba"/>
    <p:sldId xmlns:r="http://schemas.openxmlformats.org/officeDocument/2006/relationships" id="258" r:id="R88ae161b52c04695"/>
    <p:sldId xmlns:r="http://schemas.openxmlformats.org/officeDocument/2006/relationships" id="259" r:id="R084aaa96d45641d1"/>
    <p:sldId xmlns:r="http://schemas.openxmlformats.org/officeDocument/2006/relationships" id="260" r:id="R6ab3a2e19d2f43a1"/>
    <p:sldId xmlns:r="http://schemas.openxmlformats.org/officeDocument/2006/relationships" id="261" r:id="R6541cf09e36f4afa"/>
    <p:sldId xmlns:r="http://schemas.openxmlformats.org/officeDocument/2006/relationships" id="262" r:id="Rfa3ace18c912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f16c466194ab2" /><Relationship Type="http://schemas.openxmlformats.org/officeDocument/2006/relationships/slide" Target="/ppt/slides/slide1.xml" Id="Ra1bd43758e154ea1" /><Relationship Type="http://schemas.openxmlformats.org/officeDocument/2006/relationships/slide" Target="/ppt/slides/slide2.xml" Id="Rc61d2eab8f1b41ba" /><Relationship Type="http://schemas.openxmlformats.org/officeDocument/2006/relationships/slide" Target="/ppt/slides/slide3.xml" Id="R88ae161b52c04695" /><Relationship Type="http://schemas.openxmlformats.org/officeDocument/2006/relationships/slide" Target="/ppt/slides/slide4.xml" Id="R084aaa96d45641d1" /><Relationship Type="http://schemas.openxmlformats.org/officeDocument/2006/relationships/slide" Target="/ppt/slides/slide5.xml" Id="R6ab3a2e19d2f43a1" /><Relationship Type="http://schemas.openxmlformats.org/officeDocument/2006/relationships/slide" Target="/ppt/slides/slide6.xml" Id="R6541cf09e36f4afa" /><Relationship Type="http://schemas.openxmlformats.org/officeDocument/2006/relationships/slide" Target="/ppt/slides/slide7.xml" Id="Rfa3ace18c912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8d00ed3ad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ed8d1fa2b439d" /><Relationship Type="http://schemas.openxmlformats.org/officeDocument/2006/relationships/theme" Target="/ppt/slideMasters/theme/theme1.xml" Id="R001ad4953272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ed8d1fa2b43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21f9515a0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b41aad84d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026402b90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fecf22275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186165c445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9921a7f9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f2e7568d4a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TAGE HENRY HAUN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