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2e3eb95a6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80b40ab604ab6"/>
  </p:sldMasterIdLst>
  <p:sldIdLst>
    <p:sldId xmlns:r="http://schemas.openxmlformats.org/officeDocument/2006/relationships" id="256" r:id="R18dce750af264c99"/>
    <p:sldId xmlns:r="http://schemas.openxmlformats.org/officeDocument/2006/relationships" id="257" r:id="R0a1f14ca713c407d"/>
    <p:sldId xmlns:r="http://schemas.openxmlformats.org/officeDocument/2006/relationships" id="258" r:id="R0a7d0d7b32f943ce"/>
    <p:sldId xmlns:r="http://schemas.openxmlformats.org/officeDocument/2006/relationships" id="259" r:id="R54ada5dee32644bc"/>
    <p:sldId xmlns:r="http://schemas.openxmlformats.org/officeDocument/2006/relationships" id="260" r:id="R36f0b917455d41b2"/>
    <p:sldId xmlns:r="http://schemas.openxmlformats.org/officeDocument/2006/relationships" id="261" r:id="R5ca60921555441b2"/>
    <p:sldId xmlns:r="http://schemas.openxmlformats.org/officeDocument/2006/relationships" id="262" r:id="R46716992b31a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80b40ab604ab6" /><Relationship Type="http://schemas.openxmlformats.org/officeDocument/2006/relationships/slide" Target="/ppt/slides/slide1.xml" Id="R18dce750af264c99" /><Relationship Type="http://schemas.openxmlformats.org/officeDocument/2006/relationships/slide" Target="/ppt/slides/slide2.xml" Id="R0a1f14ca713c407d" /><Relationship Type="http://schemas.openxmlformats.org/officeDocument/2006/relationships/slide" Target="/ppt/slides/slide3.xml" Id="R0a7d0d7b32f943ce" /><Relationship Type="http://schemas.openxmlformats.org/officeDocument/2006/relationships/slide" Target="/ppt/slides/slide4.xml" Id="R54ada5dee32644bc" /><Relationship Type="http://schemas.openxmlformats.org/officeDocument/2006/relationships/slide" Target="/ppt/slides/slide5.xml" Id="R36f0b917455d41b2" /><Relationship Type="http://schemas.openxmlformats.org/officeDocument/2006/relationships/slide" Target="/ppt/slides/slide6.xml" Id="R5ca60921555441b2" /><Relationship Type="http://schemas.openxmlformats.org/officeDocument/2006/relationships/slide" Target="/ppt/slides/slide7.xml" Id="R46716992b31a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2ada22315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2e12f1e54e76" /><Relationship Type="http://schemas.openxmlformats.org/officeDocument/2006/relationships/theme" Target="/ppt/slideMasters/theme/theme1.xml" Id="R069095516faa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f2e12f1e5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4828ff4bf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edfa19e77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70fac1d2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87c7ed847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1a0fc2f5d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e55b2e19a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9d4b76e1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