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477b41c2ae4f6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f7604e90044c36"/>
  </p:sldMasterIdLst>
  <p:sldIdLst>
    <p:sldId xmlns:r="http://schemas.openxmlformats.org/officeDocument/2006/relationships" id="256" r:id="R9b88ac640adb4a39"/>
    <p:sldId xmlns:r="http://schemas.openxmlformats.org/officeDocument/2006/relationships" id="257" r:id="Ra34d0c2682814e6a"/>
    <p:sldId xmlns:r="http://schemas.openxmlformats.org/officeDocument/2006/relationships" id="258" r:id="R561fb6734d4e4094"/>
    <p:sldId xmlns:r="http://schemas.openxmlformats.org/officeDocument/2006/relationships" id="259" r:id="R67780bf5594c42f2"/>
    <p:sldId xmlns:r="http://schemas.openxmlformats.org/officeDocument/2006/relationships" id="260" r:id="R754c6242672144fe"/>
    <p:sldId xmlns:r="http://schemas.openxmlformats.org/officeDocument/2006/relationships" id="261" r:id="R1274b0ecfb1345b9"/>
    <p:sldId xmlns:r="http://schemas.openxmlformats.org/officeDocument/2006/relationships" id="262" r:id="R35b43b753fbd49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f7604e90044c36" /><Relationship Type="http://schemas.openxmlformats.org/officeDocument/2006/relationships/slide" Target="/ppt/slides/slide1.xml" Id="R9b88ac640adb4a39" /><Relationship Type="http://schemas.openxmlformats.org/officeDocument/2006/relationships/slide" Target="/ppt/slides/slide2.xml" Id="Ra34d0c2682814e6a" /><Relationship Type="http://schemas.openxmlformats.org/officeDocument/2006/relationships/slide" Target="/ppt/slides/slide3.xml" Id="R561fb6734d4e4094" /><Relationship Type="http://schemas.openxmlformats.org/officeDocument/2006/relationships/slide" Target="/ppt/slides/slide4.xml" Id="R67780bf5594c42f2" /><Relationship Type="http://schemas.openxmlformats.org/officeDocument/2006/relationships/slide" Target="/ppt/slides/slide5.xml" Id="R754c6242672144fe" /><Relationship Type="http://schemas.openxmlformats.org/officeDocument/2006/relationships/slide" Target="/ppt/slides/slide6.xml" Id="R1274b0ecfb1345b9" /><Relationship Type="http://schemas.openxmlformats.org/officeDocument/2006/relationships/slide" Target="/ppt/slides/slide7.xml" Id="R35b43b753fbd49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cc56bfcb1642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41f9c5daea411c" /><Relationship Type="http://schemas.openxmlformats.org/officeDocument/2006/relationships/theme" Target="/ppt/slideMasters/theme/theme1.xml" Id="R6e137f90b96f47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41f9c5daea41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6b720651b941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c74da6da0941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b99167863942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64580db34446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972b7c3375438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7b006856584a0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75f83f30004e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MK BYGGSERVICE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MK BYGGSERVICE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162 400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−73 859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−74 101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−142 164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27 045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KOKK MIHKEL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Ringkollen 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3227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924 329 939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 BYGGSERVICE AS</a:t>
            </a:r>
          </a:p>
        </p:txBody>
      </p:sp>
    </p:spTree>
  </p:cSld>
  <p:clrMapOvr>
    <a:masterClrMapping xmlns:a="http://schemas.openxmlformats.org/drawingml/2006/main"/>
  </p:clrMapOvr>
</p:sld>
</file>