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775354016d47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c9a5b9ef734a33"/>
  </p:sldMasterIdLst>
  <p:sldIdLst>
    <p:sldId xmlns:r="http://schemas.openxmlformats.org/officeDocument/2006/relationships" id="256" r:id="Rb4d9152a1e734068"/>
    <p:sldId xmlns:r="http://schemas.openxmlformats.org/officeDocument/2006/relationships" id="257" r:id="R657863efba8642fb"/>
    <p:sldId xmlns:r="http://schemas.openxmlformats.org/officeDocument/2006/relationships" id="258" r:id="Rcab4095c4df34282"/>
    <p:sldId xmlns:r="http://schemas.openxmlformats.org/officeDocument/2006/relationships" id="259" r:id="Rda3496e1b154494a"/>
    <p:sldId xmlns:r="http://schemas.openxmlformats.org/officeDocument/2006/relationships" id="260" r:id="R8793fa9b4f5d42c1"/>
    <p:sldId xmlns:r="http://schemas.openxmlformats.org/officeDocument/2006/relationships" id="261" r:id="R228f105f9ee74922"/>
    <p:sldId xmlns:r="http://schemas.openxmlformats.org/officeDocument/2006/relationships" id="262" r:id="R827322b9159741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c9a5b9ef734a33" /><Relationship Type="http://schemas.openxmlformats.org/officeDocument/2006/relationships/slide" Target="/ppt/slides/slide1.xml" Id="Rb4d9152a1e734068" /><Relationship Type="http://schemas.openxmlformats.org/officeDocument/2006/relationships/slide" Target="/ppt/slides/slide2.xml" Id="R657863efba8642fb" /><Relationship Type="http://schemas.openxmlformats.org/officeDocument/2006/relationships/slide" Target="/ppt/slides/slide3.xml" Id="Rcab4095c4df34282" /><Relationship Type="http://schemas.openxmlformats.org/officeDocument/2006/relationships/slide" Target="/ppt/slides/slide4.xml" Id="Rda3496e1b154494a" /><Relationship Type="http://schemas.openxmlformats.org/officeDocument/2006/relationships/slide" Target="/ppt/slides/slide5.xml" Id="R8793fa9b4f5d42c1" /><Relationship Type="http://schemas.openxmlformats.org/officeDocument/2006/relationships/slide" Target="/ppt/slides/slide6.xml" Id="R228f105f9ee74922" /><Relationship Type="http://schemas.openxmlformats.org/officeDocument/2006/relationships/slide" Target="/ppt/slides/slide7.xml" Id="R827322b9159741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2966cefd464d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67512022b4344" /><Relationship Type="http://schemas.openxmlformats.org/officeDocument/2006/relationships/theme" Target="/ppt/slideMasters/theme/theme1.xml" Id="Rfe3bc4c1178949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167512022b43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58e15663744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6417836bc44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ef6055e3047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307b461264e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9c59aa80b43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c0228e67f4d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14c2bb17b40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MUNTHE-DAHL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MUNTHE-DAHL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1 871 555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2 036 112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3 826 747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MUNTHE-DAHL OSKAR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Oskar Munthe-Dahl, Raschs vei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924 445 521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