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3f08b494d842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9ecadb2e5c4f03"/>
  </p:sldMasterIdLst>
  <p:sldIdLst>
    <p:sldId xmlns:r="http://schemas.openxmlformats.org/officeDocument/2006/relationships" id="256" r:id="Rda45500e45144a8b"/>
    <p:sldId xmlns:r="http://schemas.openxmlformats.org/officeDocument/2006/relationships" id="257" r:id="R01e4f9cb7cf9468c"/>
    <p:sldId xmlns:r="http://schemas.openxmlformats.org/officeDocument/2006/relationships" id="258" r:id="Rd31ae01a79b3441e"/>
    <p:sldId xmlns:r="http://schemas.openxmlformats.org/officeDocument/2006/relationships" id="259" r:id="R0911df2fd95e40da"/>
    <p:sldId xmlns:r="http://schemas.openxmlformats.org/officeDocument/2006/relationships" id="260" r:id="Rd664025c373d49c2"/>
    <p:sldId xmlns:r="http://schemas.openxmlformats.org/officeDocument/2006/relationships" id="261" r:id="R4da92495b6cc4680"/>
    <p:sldId xmlns:r="http://schemas.openxmlformats.org/officeDocument/2006/relationships" id="262" r:id="Rb7b586927f3b41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9ecadb2e5c4f03" /><Relationship Type="http://schemas.openxmlformats.org/officeDocument/2006/relationships/slide" Target="/ppt/slides/slide1.xml" Id="Rda45500e45144a8b" /><Relationship Type="http://schemas.openxmlformats.org/officeDocument/2006/relationships/slide" Target="/ppt/slides/slide2.xml" Id="R01e4f9cb7cf9468c" /><Relationship Type="http://schemas.openxmlformats.org/officeDocument/2006/relationships/slide" Target="/ppt/slides/slide3.xml" Id="Rd31ae01a79b3441e" /><Relationship Type="http://schemas.openxmlformats.org/officeDocument/2006/relationships/slide" Target="/ppt/slides/slide4.xml" Id="R0911df2fd95e40da" /><Relationship Type="http://schemas.openxmlformats.org/officeDocument/2006/relationships/slide" Target="/ppt/slides/slide5.xml" Id="Rd664025c373d49c2" /><Relationship Type="http://schemas.openxmlformats.org/officeDocument/2006/relationships/slide" Target="/ppt/slides/slide6.xml" Id="R4da92495b6cc4680" /><Relationship Type="http://schemas.openxmlformats.org/officeDocument/2006/relationships/slide" Target="/ppt/slides/slide7.xml" Id="Rb7b586927f3b41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04ba57dae848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7c20d413b412b" /><Relationship Type="http://schemas.openxmlformats.org/officeDocument/2006/relationships/theme" Target="/ppt/slideMasters/theme/theme1.xml" Id="R5f5a215d0ce643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f7c20d413b41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1ccfad51746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d3af7918848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4c1dc65c54a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0af5a243b48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84f5eb18443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de3eeb32645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79fa225a44d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TKB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2 862 327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394 269 580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396 547 739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KRISTOFFER BROTT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Selmers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924 460 539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