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468d0d281d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a19aff30d4489b"/>
  </p:sldMasterIdLst>
  <p:sldIdLst>
    <p:sldId xmlns:r="http://schemas.openxmlformats.org/officeDocument/2006/relationships" id="256" r:id="Rd20d85c3a2e0480e"/>
    <p:sldId xmlns:r="http://schemas.openxmlformats.org/officeDocument/2006/relationships" id="257" r:id="Rd3644e547e95400d"/>
    <p:sldId xmlns:r="http://schemas.openxmlformats.org/officeDocument/2006/relationships" id="258" r:id="Rf1546a33ef6041f6"/>
    <p:sldId xmlns:r="http://schemas.openxmlformats.org/officeDocument/2006/relationships" id="259" r:id="Rfb666f82ac644abc"/>
    <p:sldId xmlns:r="http://schemas.openxmlformats.org/officeDocument/2006/relationships" id="260" r:id="R829c98c0a3d44e8c"/>
    <p:sldId xmlns:r="http://schemas.openxmlformats.org/officeDocument/2006/relationships" id="261" r:id="Rf57ef5192cc2492c"/>
    <p:sldId xmlns:r="http://schemas.openxmlformats.org/officeDocument/2006/relationships" id="262" r:id="R7e13bd3d90c844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19aff30d4489b" /><Relationship Type="http://schemas.openxmlformats.org/officeDocument/2006/relationships/slide" Target="/ppt/slides/slide1.xml" Id="Rd20d85c3a2e0480e" /><Relationship Type="http://schemas.openxmlformats.org/officeDocument/2006/relationships/slide" Target="/ppt/slides/slide2.xml" Id="Rd3644e547e95400d" /><Relationship Type="http://schemas.openxmlformats.org/officeDocument/2006/relationships/slide" Target="/ppt/slides/slide3.xml" Id="Rf1546a33ef6041f6" /><Relationship Type="http://schemas.openxmlformats.org/officeDocument/2006/relationships/slide" Target="/ppt/slides/slide4.xml" Id="Rfb666f82ac644abc" /><Relationship Type="http://schemas.openxmlformats.org/officeDocument/2006/relationships/slide" Target="/ppt/slides/slide5.xml" Id="R829c98c0a3d44e8c" /><Relationship Type="http://schemas.openxmlformats.org/officeDocument/2006/relationships/slide" Target="/ppt/slides/slide6.xml" Id="Rf57ef5192cc2492c" /><Relationship Type="http://schemas.openxmlformats.org/officeDocument/2006/relationships/slide" Target="/ppt/slides/slide7.xml" Id="R7e13bd3d90c844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70549aaf648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c2f04c4124be8" /><Relationship Type="http://schemas.openxmlformats.org/officeDocument/2006/relationships/theme" Target="/ppt/slideMasters/theme/theme1.xml" Id="R3b05710ca354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c2f04c412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f44f2ef6d4b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528338686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4405814d442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7e37a660d4f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21c20e1cf44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30c5b5edb40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10cda57754a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KOMPETANSE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1883 MOH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