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eb4180248418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b6d67dad804d71"/>
  </p:sldMasterIdLst>
  <p:sldIdLst>
    <p:sldId xmlns:r="http://schemas.openxmlformats.org/officeDocument/2006/relationships" id="256" r:id="R1b0a8dcc90e347cf"/>
    <p:sldId xmlns:r="http://schemas.openxmlformats.org/officeDocument/2006/relationships" id="257" r:id="R03fec1d724814bbf"/>
    <p:sldId xmlns:r="http://schemas.openxmlformats.org/officeDocument/2006/relationships" id="258" r:id="Ra55894f5ebcc4606"/>
    <p:sldId xmlns:r="http://schemas.openxmlformats.org/officeDocument/2006/relationships" id="259" r:id="R9d87aac1d16b4e83"/>
    <p:sldId xmlns:r="http://schemas.openxmlformats.org/officeDocument/2006/relationships" id="260" r:id="R88a253e309ed46d8"/>
    <p:sldId xmlns:r="http://schemas.openxmlformats.org/officeDocument/2006/relationships" id="261" r:id="R8a5321c88902414e"/>
    <p:sldId xmlns:r="http://schemas.openxmlformats.org/officeDocument/2006/relationships" id="262" r:id="R74a98093883e43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b6d67dad804d71" /><Relationship Type="http://schemas.openxmlformats.org/officeDocument/2006/relationships/slide" Target="/ppt/slides/slide1.xml" Id="R1b0a8dcc90e347cf" /><Relationship Type="http://schemas.openxmlformats.org/officeDocument/2006/relationships/slide" Target="/ppt/slides/slide2.xml" Id="R03fec1d724814bbf" /><Relationship Type="http://schemas.openxmlformats.org/officeDocument/2006/relationships/slide" Target="/ppt/slides/slide3.xml" Id="Ra55894f5ebcc4606" /><Relationship Type="http://schemas.openxmlformats.org/officeDocument/2006/relationships/slide" Target="/ppt/slides/slide4.xml" Id="R9d87aac1d16b4e83" /><Relationship Type="http://schemas.openxmlformats.org/officeDocument/2006/relationships/slide" Target="/ppt/slides/slide5.xml" Id="R88a253e309ed46d8" /><Relationship Type="http://schemas.openxmlformats.org/officeDocument/2006/relationships/slide" Target="/ppt/slides/slide6.xml" Id="R8a5321c88902414e" /><Relationship Type="http://schemas.openxmlformats.org/officeDocument/2006/relationships/slide" Target="/ppt/slides/slide7.xml" Id="R74a98093883e43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d8abcdfcc743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fbb2edaee474c" /><Relationship Type="http://schemas.openxmlformats.org/officeDocument/2006/relationships/theme" Target="/ppt/slideMasters/theme/theme1.xml" Id="R3f610c176ee749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27fbb2edaee47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db7917b7d49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2ccd5232b4ec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223b8a45584d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eea99caee48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ea83f250b4c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3b1bc23c343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6c24087554f3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OLIV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 HOLDING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−32 489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6 145 321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106 237 706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106 412 075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ODDVAR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Troldhaugvegen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5232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924 644 621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OLIV HOLDING AS</a:t>
            </a:r>
          </a:p>
        </p:txBody>
      </p:sp>
    </p:spTree>
  </p:cSld>
  <p:clrMapOvr>
    <a:masterClrMapping xmlns:a="http://schemas.openxmlformats.org/drawingml/2006/main"/>
  </p:clrMapOvr>
</p:sld>
</file>