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7d15f07aeb41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4062d37176435a"/>
  </p:sldMasterIdLst>
  <p:sldIdLst>
    <p:sldId xmlns:r="http://schemas.openxmlformats.org/officeDocument/2006/relationships" id="256" r:id="R825d09ba7516403b"/>
    <p:sldId xmlns:r="http://schemas.openxmlformats.org/officeDocument/2006/relationships" id="257" r:id="Raee0143bcd6847b4"/>
    <p:sldId xmlns:r="http://schemas.openxmlformats.org/officeDocument/2006/relationships" id="258" r:id="R888c578e6c594c51"/>
    <p:sldId xmlns:r="http://schemas.openxmlformats.org/officeDocument/2006/relationships" id="259" r:id="R44479d6a2a8e461e"/>
    <p:sldId xmlns:r="http://schemas.openxmlformats.org/officeDocument/2006/relationships" id="260" r:id="Rb83a8e309354476a"/>
    <p:sldId xmlns:r="http://schemas.openxmlformats.org/officeDocument/2006/relationships" id="261" r:id="Rce8b4f73fe414bbd"/>
    <p:sldId xmlns:r="http://schemas.openxmlformats.org/officeDocument/2006/relationships" id="262" r:id="R937e28804efd43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062d37176435a" /><Relationship Type="http://schemas.openxmlformats.org/officeDocument/2006/relationships/slide" Target="/ppt/slides/slide1.xml" Id="R825d09ba7516403b" /><Relationship Type="http://schemas.openxmlformats.org/officeDocument/2006/relationships/slide" Target="/ppt/slides/slide2.xml" Id="Raee0143bcd6847b4" /><Relationship Type="http://schemas.openxmlformats.org/officeDocument/2006/relationships/slide" Target="/ppt/slides/slide3.xml" Id="R888c578e6c594c51" /><Relationship Type="http://schemas.openxmlformats.org/officeDocument/2006/relationships/slide" Target="/ppt/slides/slide4.xml" Id="R44479d6a2a8e461e" /><Relationship Type="http://schemas.openxmlformats.org/officeDocument/2006/relationships/slide" Target="/ppt/slides/slide5.xml" Id="Rb83a8e309354476a" /><Relationship Type="http://schemas.openxmlformats.org/officeDocument/2006/relationships/slide" Target="/ppt/slides/slide6.xml" Id="Rce8b4f73fe414bbd" /><Relationship Type="http://schemas.openxmlformats.org/officeDocument/2006/relationships/slide" Target="/ppt/slides/slide7.xml" Id="R937e28804efd43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0c8dda8c04b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8961b028a42e7" /><Relationship Type="http://schemas.openxmlformats.org/officeDocument/2006/relationships/theme" Target="/ppt/slideMasters/theme/theme1.xml" Id="R48d54a1a7fb6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8961b028a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2dddcfcae45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23d0b6c6543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d67fd2c2241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ce5aeccbe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da28896944a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8e6b1189941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625edf9ea45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ØKONOMIPARTNER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ØKONOMIPARTNER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2 759 937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CONSULTING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ACCOSTA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GRAMM BERIT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Tassebekkveien 354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924 676 833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