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77643f0b214f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c8a2d6b6564902"/>
  </p:sldMasterIdLst>
  <p:sldIdLst>
    <p:sldId xmlns:r="http://schemas.openxmlformats.org/officeDocument/2006/relationships" id="256" r:id="R1b75279c5f4a4d03"/>
    <p:sldId xmlns:r="http://schemas.openxmlformats.org/officeDocument/2006/relationships" id="257" r:id="R6602cd07f31f4d0f"/>
    <p:sldId xmlns:r="http://schemas.openxmlformats.org/officeDocument/2006/relationships" id="258" r:id="Rb5ddc3c56995469c"/>
    <p:sldId xmlns:r="http://schemas.openxmlformats.org/officeDocument/2006/relationships" id="259" r:id="R84126f407d264a22"/>
    <p:sldId xmlns:r="http://schemas.openxmlformats.org/officeDocument/2006/relationships" id="260" r:id="R84afd5a6ec854f4d"/>
    <p:sldId xmlns:r="http://schemas.openxmlformats.org/officeDocument/2006/relationships" id="261" r:id="R38766953024b4916"/>
    <p:sldId xmlns:r="http://schemas.openxmlformats.org/officeDocument/2006/relationships" id="262" r:id="R69446e1bc6464f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c8a2d6b6564902" /><Relationship Type="http://schemas.openxmlformats.org/officeDocument/2006/relationships/slide" Target="/ppt/slides/slide1.xml" Id="R1b75279c5f4a4d03" /><Relationship Type="http://schemas.openxmlformats.org/officeDocument/2006/relationships/slide" Target="/ppt/slides/slide2.xml" Id="R6602cd07f31f4d0f" /><Relationship Type="http://schemas.openxmlformats.org/officeDocument/2006/relationships/slide" Target="/ppt/slides/slide3.xml" Id="Rb5ddc3c56995469c" /><Relationship Type="http://schemas.openxmlformats.org/officeDocument/2006/relationships/slide" Target="/ppt/slides/slide4.xml" Id="R84126f407d264a22" /><Relationship Type="http://schemas.openxmlformats.org/officeDocument/2006/relationships/slide" Target="/ppt/slides/slide5.xml" Id="R84afd5a6ec854f4d" /><Relationship Type="http://schemas.openxmlformats.org/officeDocument/2006/relationships/slide" Target="/ppt/slides/slide6.xml" Id="R38766953024b4916" /><Relationship Type="http://schemas.openxmlformats.org/officeDocument/2006/relationships/slide" Target="/ppt/slides/slide7.xml" Id="R69446e1bc6464f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2004119de04d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cc9e6385b4d4d" /><Relationship Type="http://schemas.openxmlformats.org/officeDocument/2006/relationships/theme" Target="/ppt/slideMasters/theme/theme1.xml" Id="R80478deac17a44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5cc9e6385b4d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66e9d3a8142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07bf7df6b4e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8da78b11e4a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ec9438ab143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50fe2125f45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a04741bef42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336ab007541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LEGATUS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LEGATUS HOLDING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23 638 548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29 990 578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ROMAN ERIC MISJE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Lyderhornsveien 353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5171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924 822 821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