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93dc98114e43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f205ca3cc34f2c"/>
  </p:sldMasterIdLst>
  <p:sldIdLst>
    <p:sldId xmlns:r="http://schemas.openxmlformats.org/officeDocument/2006/relationships" id="256" r:id="R93520fed16404be6"/>
    <p:sldId xmlns:r="http://schemas.openxmlformats.org/officeDocument/2006/relationships" id="257" r:id="R60a9eaaae5b64f6b"/>
    <p:sldId xmlns:r="http://schemas.openxmlformats.org/officeDocument/2006/relationships" id="258" r:id="R329daf9fd2434569"/>
    <p:sldId xmlns:r="http://schemas.openxmlformats.org/officeDocument/2006/relationships" id="259" r:id="Rcd9255bf10b14b7e"/>
    <p:sldId xmlns:r="http://schemas.openxmlformats.org/officeDocument/2006/relationships" id="260" r:id="R2e952ee2afc549d1"/>
    <p:sldId xmlns:r="http://schemas.openxmlformats.org/officeDocument/2006/relationships" id="261" r:id="R5ddf2bd2fb2b407f"/>
    <p:sldId xmlns:r="http://schemas.openxmlformats.org/officeDocument/2006/relationships" id="262" r:id="Rddb102c33f654f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205ca3cc34f2c" /><Relationship Type="http://schemas.openxmlformats.org/officeDocument/2006/relationships/slide" Target="/ppt/slides/slide1.xml" Id="R93520fed16404be6" /><Relationship Type="http://schemas.openxmlformats.org/officeDocument/2006/relationships/slide" Target="/ppt/slides/slide2.xml" Id="R60a9eaaae5b64f6b" /><Relationship Type="http://schemas.openxmlformats.org/officeDocument/2006/relationships/slide" Target="/ppt/slides/slide3.xml" Id="R329daf9fd2434569" /><Relationship Type="http://schemas.openxmlformats.org/officeDocument/2006/relationships/slide" Target="/ppt/slides/slide4.xml" Id="Rcd9255bf10b14b7e" /><Relationship Type="http://schemas.openxmlformats.org/officeDocument/2006/relationships/slide" Target="/ppt/slides/slide5.xml" Id="R2e952ee2afc549d1" /><Relationship Type="http://schemas.openxmlformats.org/officeDocument/2006/relationships/slide" Target="/ppt/slides/slide6.xml" Id="R5ddf2bd2fb2b407f" /><Relationship Type="http://schemas.openxmlformats.org/officeDocument/2006/relationships/slide" Target="/ppt/slides/slide7.xml" Id="Rddb102c33f654f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508c3ac224b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7e3ad026b42d8" /><Relationship Type="http://schemas.openxmlformats.org/officeDocument/2006/relationships/theme" Target="/ppt/slideMasters/theme/theme1.xml" Id="Ra53aa59f21a64d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97e3ad026b42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d9fa616644d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66698fb3744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72d294f31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6c6862e384c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c643bbd6f43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2c7eda6b747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08258a56b44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LARS GJERVAN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Hølondvegen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