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d9b006e3f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97e6744d74062"/>
  </p:sldMasterIdLst>
  <p:sldIdLst>
    <p:sldId xmlns:r="http://schemas.openxmlformats.org/officeDocument/2006/relationships" id="256" r:id="Rbbccd56619d34d7b"/>
    <p:sldId xmlns:r="http://schemas.openxmlformats.org/officeDocument/2006/relationships" id="257" r:id="R3ea40afd7d464fd5"/>
    <p:sldId xmlns:r="http://schemas.openxmlformats.org/officeDocument/2006/relationships" id="258" r:id="R96037bdc8e7c417f"/>
    <p:sldId xmlns:r="http://schemas.openxmlformats.org/officeDocument/2006/relationships" id="259" r:id="R3f1872a0af7949d5"/>
    <p:sldId xmlns:r="http://schemas.openxmlformats.org/officeDocument/2006/relationships" id="260" r:id="R4674b4d47c064c36"/>
    <p:sldId xmlns:r="http://schemas.openxmlformats.org/officeDocument/2006/relationships" id="261" r:id="R8095d4e8d47b4d9f"/>
    <p:sldId xmlns:r="http://schemas.openxmlformats.org/officeDocument/2006/relationships" id="262" r:id="R3c5ebe120ebc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97e6744d74062" /><Relationship Type="http://schemas.openxmlformats.org/officeDocument/2006/relationships/slide" Target="/ppt/slides/slide1.xml" Id="Rbbccd56619d34d7b" /><Relationship Type="http://schemas.openxmlformats.org/officeDocument/2006/relationships/slide" Target="/ppt/slides/slide2.xml" Id="R3ea40afd7d464fd5" /><Relationship Type="http://schemas.openxmlformats.org/officeDocument/2006/relationships/slide" Target="/ppt/slides/slide3.xml" Id="R96037bdc8e7c417f" /><Relationship Type="http://schemas.openxmlformats.org/officeDocument/2006/relationships/slide" Target="/ppt/slides/slide4.xml" Id="R3f1872a0af7949d5" /><Relationship Type="http://schemas.openxmlformats.org/officeDocument/2006/relationships/slide" Target="/ppt/slides/slide5.xml" Id="R4674b4d47c064c36" /><Relationship Type="http://schemas.openxmlformats.org/officeDocument/2006/relationships/slide" Target="/ppt/slides/slide6.xml" Id="R8095d4e8d47b4d9f" /><Relationship Type="http://schemas.openxmlformats.org/officeDocument/2006/relationships/slide" Target="/ppt/slides/slide7.xml" Id="R3c5ebe120ebc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4580f75c64e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e045c77594f37" /><Relationship Type="http://schemas.openxmlformats.org/officeDocument/2006/relationships/theme" Target="/ppt/slideMasters/theme/theme1.xml" Id="R8ca48f4dfabb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1e045c7759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07048b2a6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742bdba5a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6db39e180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c98466be0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1f87e87b44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b45d46ed0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1b69d2269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KIRKESUND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−9 989 711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27 206 771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STRØMME HOLDING AS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KASPAR STRØMME HOLDING AS  –  34,5 %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CHARLOTTE STRØMME HOLDING AS  –  28,7 %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924 912 685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KIRKESUND AS</a:t>
            </a:r>
          </a:p>
        </p:txBody>
      </p:sp>
    </p:spTree>
  </p:cSld>
  <p:clrMapOvr>
    <a:masterClrMapping xmlns:a="http://schemas.openxmlformats.org/drawingml/2006/main"/>
  </p:clrMapOvr>
</p:sld>
</file>