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598cefacc742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7e2baa6eaf4bcc"/>
  </p:sldMasterIdLst>
  <p:sldIdLst>
    <p:sldId xmlns:r="http://schemas.openxmlformats.org/officeDocument/2006/relationships" id="256" r:id="R749457650ac0423b"/>
    <p:sldId xmlns:r="http://schemas.openxmlformats.org/officeDocument/2006/relationships" id="257" r:id="R68ff3923047f4a8b"/>
    <p:sldId xmlns:r="http://schemas.openxmlformats.org/officeDocument/2006/relationships" id="258" r:id="R56552b74e1f045ed"/>
    <p:sldId xmlns:r="http://schemas.openxmlformats.org/officeDocument/2006/relationships" id="259" r:id="R703f89c85d834ca9"/>
    <p:sldId xmlns:r="http://schemas.openxmlformats.org/officeDocument/2006/relationships" id="260" r:id="Ra6fe1c1c8c0c4c6e"/>
    <p:sldId xmlns:r="http://schemas.openxmlformats.org/officeDocument/2006/relationships" id="261" r:id="R2f9bb16c780342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e2baa6eaf4bcc" /><Relationship Type="http://schemas.openxmlformats.org/officeDocument/2006/relationships/slide" Target="/ppt/slides/slide1.xml" Id="R749457650ac0423b" /><Relationship Type="http://schemas.openxmlformats.org/officeDocument/2006/relationships/slide" Target="/ppt/slides/slide2.xml" Id="R68ff3923047f4a8b" /><Relationship Type="http://schemas.openxmlformats.org/officeDocument/2006/relationships/slide" Target="/ppt/slides/slide3.xml" Id="R56552b74e1f045ed" /><Relationship Type="http://schemas.openxmlformats.org/officeDocument/2006/relationships/slide" Target="/ppt/slides/slide4.xml" Id="R703f89c85d834ca9" /><Relationship Type="http://schemas.openxmlformats.org/officeDocument/2006/relationships/slide" Target="/ppt/slides/slide5.xml" Id="Ra6fe1c1c8c0c4c6e" /><Relationship Type="http://schemas.openxmlformats.org/officeDocument/2006/relationships/slide" Target="/ppt/slides/slide6.xml" Id="R2f9bb16c780342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71d31d37144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107d466834303" /><Relationship Type="http://schemas.openxmlformats.org/officeDocument/2006/relationships/theme" Target="/ppt/slideMasters/theme/theme1.xml" Id="R65c521be4b2246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c107d4668343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7615094ab40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31a57af5b4b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44bc200dd41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62275101449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f874b54124d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253547d4541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VENTOR ENERGI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