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97ad245f0245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f2de7bd4c24529"/>
  </p:sldMasterIdLst>
  <p:sldIdLst>
    <p:sldId xmlns:r="http://schemas.openxmlformats.org/officeDocument/2006/relationships" id="256" r:id="Rc146fcf0afb9409b"/>
    <p:sldId xmlns:r="http://schemas.openxmlformats.org/officeDocument/2006/relationships" id="257" r:id="R560092f4bd01446e"/>
    <p:sldId xmlns:r="http://schemas.openxmlformats.org/officeDocument/2006/relationships" id="258" r:id="R48cdc1d969e04fa0"/>
    <p:sldId xmlns:r="http://schemas.openxmlformats.org/officeDocument/2006/relationships" id="259" r:id="R195ee556ba714934"/>
    <p:sldId xmlns:r="http://schemas.openxmlformats.org/officeDocument/2006/relationships" id="260" r:id="R346660c7164741bd"/>
    <p:sldId xmlns:r="http://schemas.openxmlformats.org/officeDocument/2006/relationships" id="261" r:id="R28af6ae862854b07"/>
    <p:sldId xmlns:r="http://schemas.openxmlformats.org/officeDocument/2006/relationships" id="262" r:id="R333767bdc0444d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2de7bd4c24529" /><Relationship Type="http://schemas.openxmlformats.org/officeDocument/2006/relationships/slide" Target="/ppt/slides/slide1.xml" Id="Rc146fcf0afb9409b" /><Relationship Type="http://schemas.openxmlformats.org/officeDocument/2006/relationships/slide" Target="/ppt/slides/slide2.xml" Id="R560092f4bd01446e" /><Relationship Type="http://schemas.openxmlformats.org/officeDocument/2006/relationships/slide" Target="/ppt/slides/slide3.xml" Id="R48cdc1d969e04fa0" /><Relationship Type="http://schemas.openxmlformats.org/officeDocument/2006/relationships/slide" Target="/ppt/slides/slide4.xml" Id="R195ee556ba714934" /><Relationship Type="http://schemas.openxmlformats.org/officeDocument/2006/relationships/slide" Target="/ppt/slides/slide5.xml" Id="R346660c7164741bd" /><Relationship Type="http://schemas.openxmlformats.org/officeDocument/2006/relationships/slide" Target="/ppt/slides/slide6.xml" Id="R28af6ae862854b07" /><Relationship Type="http://schemas.openxmlformats.org/officeDocument/2006/relationships/slide" Target="/ppt/slides/slide7.xml" Id="R333767bdc0444d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9d7f922d244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c4973811a4a96" /><Relationship Type="http://schemas.openxmlformats.org/officeDocument/2006/relationships/theme" Target="/ppt/slideMasters/theme/theme1.xml" Id="Ree429f83886e49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6c4973811a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cac0b36c34a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c45c4824549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e5606aa2744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cf2a7322c4e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b3d8396d04a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58d499c1f45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57ffc90604c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