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9d9b276814e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fa1d3ee29a4a3b"/>
  </p:sldMasterIdLst>
  <p:sldIdLst>
    <p:sldId xmlns:r="http://schemas.openxmlformats.org/officeDocument/2006/relationships" id="256" r:id="R499e26558d6b4459"/>
    <p:sldId xmlns:r="http://schemas.openxmlformats.org/officeDocument/2006/relationships" id="257" r:id="Rb2f8f25f34364347"/>
    <p:sldId xmlns:r="http://schemas.openxmlformats.org/officeDocument/2006/relationships" id="258" r:id="R5235039c5c1b447e"/>
    <p:sldId xmlns:r="http://schemas.openxmlformats.org/officeDocument/2006/relationships" id="259" r:id="Rd5cfa7b4ea0244b6"/>
    <p:sldId xmlns:r="http://schemas.openxmlformats.org/officeDocument/2006/relationships" id="260" r:id="R0aad3a832f314eeb"/>
    <p:sldId xmlns:r="http://schemas.openxmlformats.org/officeDocument/2006/relationships" id="261" r:id="Rd9a7290b9c98452a"/>
    <p:sldId xmlns:r="http://schemas.openxmlformats.org/officeDocument/2006/relationships" id="262" r:id="R171126418972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a1d3ee29a4a3b" /><Relationship Type="http://schemas.openxmlformats.org/officeDocument/2006/relationships/slide" Target="/ppt/slides/slide1.xml" Id="R499e26558d6b4459" /><Relationship Type="http://schemas.openxmlformats.org/officeDocument/2006/relationships/slide" Target="/ppt/slides/slide2.xml" Id="Rb2f8f25f34364347" /><Relationship Type="http://schemas.openxmlformats.org/officeDocument/2006/relationships/slide" Target="/ppt/slides/slide3.xml" Id="R5235039c5c1b447e" /><Relationship Type="http://schemas.openxmlformats.org/officeDocument/2006/relationships/slide" Target="/ppt/slides/slide4.xml" Id="Rd5cfa7b4ea0244b6" /><Relationship Type="http://schemas.openxmlformats.org/officeDocument/2006/relationships/slide" Target="/ppt/slides/slide5.xml" Id="R0aad3a832f314eeb" /><Relationship Type="http://schemas.openxmlformats.org/officeDocument/2006/relationships/slide" Target="/ppt/slides/slide6.xml" Id="Rd9a7290b9c98452a" /><Relationship Type="http://schemas.openxmlformats.org/officeDocument/2006/relationships/slide" Target="/ppt/slides/slide7.xml" Id="R171126418972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294e246e54b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e9df773c44ee3" /><Relationship Type="http://schemas.openxmlformats.org/officeDocument/2006/relationships/theme" Target="/ppt/slideMasters/theme/theme1.xml" Id="R6cbe081e251c41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9e9df773c44e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4037ce68c4e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239e03c1149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c6f4f38194c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50cfb96a7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e47886150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4738db1ed4b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b6dd3d0e64e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