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e2a67e442145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09e17915af4999"/>
  </p:sldMasterIdLst>
  <p:sldIdLst>
    <p:sldId xmlns:r="http://schemas.openxmlformats.org/officeDocument/2006/relationships" id="256" r:id="Ra91e16c22fda4b78"/>
    <p:sldId xmlns:r="http://schemas.openxmlformats.org/officeDocument/2006/relationships" id="257" r:id="R77d362889d734dc8"/>
    <p:sldId xmlns:r="http://schemas.openxmlformats.org/officeDocument/2006/relationships" id="258" r:id="R7238841b783c4794"/>
    <p:sldId xmlns:r="http://schemas.openxmlformats.org/officeDocument/2006/relationships" id="259" r:id="Rce25c9285dfb43b1"/>
    <p:sldId xmlns:r="http://schemas.openxmlformats.org/officeDocument/2006/relationships" id="260" r:id="R13e64a3b4faf4fa7"/>
    <p:sldId xmlns:r="http://schemas.openxmlformats.org/officeDocument/2006/relationships" id="261" r:id="R56c88de297454fb4"/>
    <p:sldId xmlns:r="http://schemas.openxmlformats.org/officeDocument/2006/relationships" id="262" r:id="R34fe153ac7924c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09e17915af4999" /><Relationship Type="http://schemas.openxmlformats.org/officeDocument/2006/relationships/slide" Target="/ppt/slides/slide1.xml" Id="Ra91e16c22fda4b78" /><Relationship Type="http://schemas.openxmlformats.org/officeDocument/2006/relationships/slide" Target="/ppt/slides/slide2.xml" Id="R77d362889d734dc8" /><Relationship Type="http://schemas.openxmlformats.org/officeDocument/2006/relationships/slide" Target="/ppt/slides/slide3.xml" Id="R7238841b783c4794" /><Relationship Type="http://schemas.openxmlformats.org/officeDocument/2006/relationships/slide" Target="/ppt/slides/slide4.xml" Id="Rce25c9285dfb43b1" /><Relationship Type="http://schemas.openxmlformats.org/officeDocument/2006/relationships/slide" Target="/ppt/slides/slide5.xml" Id="R13e64a3b4faf4fa7" /><Relationship Type="http://schemas.openxmlformats.org/officeDocument/2006/relationships/slide" Target="/ppt/slides/slide6.xml" Id="R56c88de297454fb4" /><Relationship Type="http://schemas.openxmlformats.org/officeDocument/2006/relationships/slide" Target="/ppt/slides/slide7.xml" Id="R34fe153ac7924c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0afed235c843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f43401a574fcc" /><Relationship Type="http://schemas.openxmlformats.org/officeDocument/2006/relationships/theme" Target="/ppt/slideMasters/theme/theme1.xml" Id="R0971f4da6f4242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ef43401a574f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db9dd39ce48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beb8a1ed74b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57d23570c49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726c668a24c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f4bb9177e4f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9c36f10b641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19b2a6e1040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ADLAR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ADLAR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ADLAR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ADLAR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ADLAR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ADLAR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5 985 330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12 529 614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12 821 561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ADLAR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ADLAR LILLEHAMMER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ADLAR OSLO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RØRVIK KNUT BJARNE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ADLAR LILLEHAMMER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ADLAR OSLO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ADLAR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Stortorget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924 964 707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ADLAR AS</a:t>
            </a:r>
          </a:p>
        </p:txBody>
      </p:sp>
    </p:spTree>
  </p:cSld>
  <p:clrMapOvr>
    <a:masterClrMapping xmlns:a="http://schemas.openxmlformats.org/drawingml/2006/main"/>
  </p:clrMapOvr>
</p:sld>
</file>