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217eba9e33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de82681df84953"/>
  </p:sldMasterIdLst>
  <p:sldIdLst>
    <p:sldId xmlns:r="http://schemas.openxmlformats.org/officeDocument/2006/relationships" id="256" r:id="Rf3e8bf7998924120"/>
    <p:sldId xmlns:r="http://schemas.openxmlformats.org/officeDocument/2006/relationships" id="257" r:id="R8c15501d237f42c4"/>
    <p:sldId xmlns:r="http://schemas.openxmlformats.org/officeDocument/2006/relationships" id="258" r:id="R9cf8a5abf7984b55"/>
    <p:sldId xmlns:r="http://schemas.openxmlformats.org/officeDocument/2006/relationships" id="259" r:id="R6d771d30b79e4450"/>
    <p:sldId xmlns:r="http://schemas.openxmlformats.org/officeDocument/2006/relationships" id="260" r:id="R3952d15a77704fcd"/>
    <p:sldId xmlns:r="http://schemas.openxmlformats.org/officeDocument/2006/relationships" id="261" r:id="Rc57ade981a904bac"/>
    <p:sldId xmlns:r="http://schemas.openxmlformats.org/officeDocument/2006/relationships" id="262" r:id="Rab0a2f9afbeb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e82681df84953" /><Relationship Type="http://schemas.openxmlformats.org/officeDocument/2006/relationships/slide" Target="/ppt/slides/slide1.xml" Id="Rf3e8bf7998924120" /><Relationship Type="http://schemas.openxmlformats.org/officeDocument/2006/relationships/slide" Target="/ppt/slides/slide2.xml" Id="R8c15501d237f42c4" /><Relationship Type="http://schemas.openxmlformats.org/officeDocument/2006/relationships/slide" Target="/ppt/slides/slide3.xml" Id="R9cf8a5abf7984b55" /><Relationship Type="http://schemas.openxmlformats.org/officeDocument/2006/relationships/slide" Target="/ppt/slides/slide4.xml" Id="R6d771d30b79e4450" /><Relationship Type="http://schemas.openxmlformats.org/officeDocument/2006/relationships/slide" Target="/ppt/slides/slide5.xml" Id="R3952d15a77704fcd" /><Relationship Type="http://schemas.openxmlformats.org/officeDocument/2006/relationships/slide" Target="/ppt/slides/slide6.xml" Id="Rc57ade981a904bac" /><Relationship Type="http://schemas.openxmlformats.org/officeDocument/2006/relationships/slide" Target="/ppt/slides/slide7.xml" Id="Rab0a2f9afbeb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a7aa2274f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92c5838d842d0" /><Relationship Type="http://schemas.openxmlformats.org/officeDocument/2006/relationships/theme" Target="/ppt/slideMasters/theme/theme1.xml" Id="Rca0f40d9cfc3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f92c5838d8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f260daaf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e7193c38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391df94ba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ad78af8a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dde320f448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62a9f2994a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bdadf546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