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97c1f657c046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aa0c5d48ae4e3d"/>
  </p:sldMasterIdLst>
  <p:sldIdLst>
    <p:sldId xmlns:r="http://schemas.openxmlformats.org/officeDocument/2006/relationships" id="256" r:id="Re1f925c62d654c86"/>
    <p:sldId xmlns:r="http://schemas.openxmlformats.org/officeDocument/2006/relationships" id="257" r:id="R6f7cec4357b84ffe"/>
    <p:sldId xmlns:r="http://schemas.openxmlformats.org/officeDocument/2006/relationships" id="258" r:id="R148a31f12de84fd0"/>
    <p:sldId xmlns:r="http://schemas.openxmlformats.org/officeDocument/2006/relationships" id="259" r:id="R63af365bfd2c45f8"/>
    <p:sldId xmlns:r="http://schemas.openxmlformats.org/officeDocument/2006/relationships" id="260" r:id="R016b1817a5d14f7b"/>
    <p:sldId xmlns:r="http://schemas.openxmlformats.org/officeDocument/2006/relationships" id="261" r:id="R18460ff58b874a7c"/>
    <p:sldId xmlns:r="http://schemas.openxmlformats.org/officeDocument/2006/relationships" id="262" r:id="Rd26d42552039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a0c5d48ae4e3d" /><Relationship Type="http://schemas.openxmlformats.org/officeDocument/2006/relationships/slide" Target="/ppt/slides/slide1.xml" Id="Re1f925c62d654c86" /><Relationship Type="http://schemas.openxmlformats.org/officeDocument/2006/relationships/slide" Target="/ppt/slides/slide2.xml" Id="R6f7cec4357b84ffe" /><Relationship Type="http://schemas.openxmlformats.org/officeDocument/2006/relationships/slide" Target="/ppt/slides/slide3.xml" Id="R148a31f12de84fd0" /><Relationship Type="http://schemas.openxmlformats.org/officeDocument/2006/relationships/slide" Target="/ppt/slides/slide4.xml" Id="R63af365bfd2c45f8" /><Relationship Type="http://schemas.openxmlformats.org/officeDocument/2006/relationships/slide" Target="/ppt/slides/slide5.xml" Id="R016b1817a5d14f7b" /><Relationship Type="http://schemas.openxmlformats.org/officeDocument/2006/relationships/slide" Target="/ppt/slides/slide6.xml" Id="R18460ff58b874a7c" /><Relationship Type="http://schemas.openxmlformats.org/officeDocument/2006/relationships/slide" Target="/ppt/slides/slide7.xml" Id="Rd26d42552039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8c3a7683545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e112787b04fb6" /><Relationship Type="http://schemas.openxmlformats.org/officeDocument/2006/relationships/theme" Target="/ppt/slideMasters/theme/theme1.xml" Id="Rf2c5a4419c1649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3e112787b04f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14da7fe2f4a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cfcea13ee4a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1adb174bd4d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19ebdddf64a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cb2cc80ca43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a9d3ccd544f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2bde0486f4b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SOLUND 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SOLUND FISK AS ble etablert [år] og holder til i Hardbakke.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2 713 832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−578 585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LAMBRECHTS ROALD LEON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STOREVIK LARS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Daløyvegen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6924 Hardbakke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