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c18926456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01ba205ff4d19"/>
  </p:sldMasterIdLst>
  <p:sldIdLst>
    <p:sldId xmlns:r="http://schemas.openxmlformats.org/officeDocument/2006/relationships" id="256" r:id="R1e988d3a8ba041e7"/>
    <p:sldId xmlns:r="http://schemas.openxmlformats.org/officeDocument/2006/relationships" id="257" r:id="Rfa295a88e14b4357"/>
    <p:sldId xmlns:r="http://schemas.openxmlformats.org/officeDocument/2006/relationships" id="258" r:id="R3264e42e1a03470f"/>
    <p:sldId xmlns:r="http://schemas.openxmlformats.org/officeDocument/2006/relationships" id="259" r:id="Re95cc674fa89448c"/>
    <p:sldId xmlns:r="http://schemas.openxmlformats.org/officeDocument/2006/relationships" id="260" r:id="R7e7fd9baadd441d1"/>
    <p:sldId xmlns:r="http://schemas.openxmlformats.org/officeDocument/2006/relationships" id="261" r:id="R13def25c70834e35"/>
    <p:sldId xmlns:r="http://schemas.openxmlformats.org/officeDocument/2006/relationships" id="262" r:id="R59f4b53db84b4d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01ba205ff4d19" /><Relationship Type="http://schemas.openxmlformats.org/officeDocument/2006/relationships/slide" Target="/ppt/slides/slide1.xml" Id="R1e988d3a8ba041e7" /><Relationship Type="http://schemas.openxmlformats.org/officeDocument/2006/relationships/slide" Target="/ppt/slides/slide2.xml" Id="Rfa295a88e14b4357" /><Relationship Type="http://schemas.openxmlformats.org/officeDocument/2006/relationships/slide" Target="/ppt/slides/slide3.xml" Id="R3264e42e1a03470f" /><Relationship Type="http://schemas.openxmlformats.org/officeDocument/2006/relationships/slide" Target="/ppt/slides/slide4.xml" Id="Re95cc674fa89448c" /><Relationship Type="http://schemas.openxmlformats.org/officeDocument/2006/relationships/slide" Target="/ppt/slides/slide5.xml" Id="R7e7fd9baadd441d1" /><Relationship Type="http://schemas.openxmlformats.org/officeDocument/2006/relationships/slide" Target="/ppt/slides/slide6.xml" Id="R13def25c70834e35" /><Relationship Type="http://schemas.openxmlformats.org/officeDocument/2006/relationships/slide" Target="/ppt/slides/slide7.xml" Id="R59f4b53db84b4d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2652fa780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a02e1895543cb" /><Relationship Type="http://schemas.openxmlformats.org/officeDocument/2006/relationships/theme" Target="/ppt/slideMasters/theme/theme1.xml" Id="Rcdb20fa24a62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a02e1895543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f4f08ad3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967d8c23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912861c69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6eac68d17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149e8442b47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298b36015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6964a61a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MALMIN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MALMIN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1 847 600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2 708 794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5 423 507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8 800 173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MALMIN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Malminhagen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925 010 243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MALMIN HOLDING AS</a:t>
            </a:r>
          </a:p>
        </p:txBody>
      </p:sp>
    </p:spTree>
  </p:cSld>
  <p:clrMapOvr>
    <a:masterClrMapping xmlns:a="http://schemas.openxmlformats.org/drawingml/2006/main"/>
  </p:clrMapOvr>
</p:sld>
</file>