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6a0c3856547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0ade0446746bb"/>
  </p:sldMasterIdLst>
  <p:sldIdLst>
    <p:sldId xmlns:r="http://schemas.openxmlformats.org/officeDocument/2006/relationships" id="256" r:id="Rb69ff19eb93744fd"/>
    <p:sldId xmlns:r="http://schemas.openxmlformats.org/officeDocument/2006/relationships" id="257" r:id="R3b8df5dbf9a04b0e"/>
    <p:sldId xmlns:r="http://schemas.openxmlformats.org/officeDocument/2006/relationships" id="258" r:id="Rd3a7e9e48e9b4898"/>
    <p:sldId xmlns:r="http://schemas.openxmlformats.org/officeDocument/2006/relationships" id="259" r:id="R1fa540c1f78b432b"/>
    <p:sldId xmlns:r="http://schemas.openxmlformats.org/officeDocument/2006/relationships" id="260" r:id="Rd9f697a4a26a45cb"/>
    <p:sldId xmlns:r="http://schemas.openxmlformats.org/officeDocument/2006/relationships" id="261" r:id="R36709e50a65c49e5"/>
    <p:sldId xmlns:r="http://schemas.openxmlformats.org/officeDocument/2006/relationships" id="262" r:id="Re07c78fc753f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0ade0446746bb" /><Relationship Type="http://schemas.openxmlformats.org/officeDocument/2006/relationships/slide" Target="/ppt/slides/slide1.xml" Id="Rb69ff19eb93744fd" /><Relationship Type="http://schemas.openxmlformats.org/officeDocument/2006/relationships/slide" Target="/ppt/slides/slide2.xml" Id="R3b8df5dbf9a04b0e" /><Relationship Type="http://schemas.openxmlformats.org/officeDocument/2006/relationships/slide" Target="/ppt/slides/slide3.xml" Id="Rd3a7e9e48e9b4898" /><Relationship Type="http://schemas.openxmlformats.org/officeDocument/2006/relationships/slide" Target="/ppt/slides/slide4.xml" Id="R1fa540c1f78b432b" /><Relationship Type="http://schemas.openxmlformats.org/officeDocument/2006/relationships/slide" Target="/ppt/slides/slide5.xml" Id="Rd9f697a4a26a45cb" /><Relationship Type="http://schemas.openxmlformats.org/officeDocument/2006/relationships/slide" Target="/ppt/slides/slide6.xml" Id="R36709e50a65c49e5" /><Relationship Type="http://schemas.openxmlformats.org/officeDocument/2006/relationships/slide" Target="/ppt/slides/slide7.xml" Id="Re07c78fc753f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86670f4af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de19d47044039" /><Relationship Type="http://schemas.openxmlformats.org/officeDocument/2006/relationships/theme" Target="/ppt/slideMasters/theme/theme1.xml" Id="Rb9e3701469dd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6de19d4704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ad920511d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b2394bc1f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fef5beb46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ba69c19b2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688815424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0d66acb38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cf949112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OSTEM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STEMSHAUG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Stemshaug, Holtvegen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925 081 884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OSTEM AS</a:t>
            </a:r>
          </a:p>
        </p:txBody>
      </p:sp>
    </p:spTree>
  </p:cSld>
  <p:clrMapOvr>
    <a:masterClrMapping xmlns:a="http://schemas.openxmlformats.org/drawingml/2006/main"/>
  </p:clrMapOvr>
</p:sld>
</file>