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6a0384348d48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d575a5be7e44909"/>
  </p:sldMasterIdLst>
  <p:sldIdLst>
    <p:sldId xmlns:r="http://schemas.openxmlformats.org/officeDocument/2006/relationships" id="256" r:id="Rba79a00f9a474118"/>
    <p:sldId xmlns:r="http://schemas.openxmlformats.org/officeDocument/2006/relationships" id="257" r:id="R72b46eb48b2e4dba"/>
    <p:sldId xmlns:r="http://schemas.openxmlformats.org/officeDocument/2006/relationships" id="258" r:id="R0b2cdb7b3b0b4072"/>
    <p:sldId xmlns:r="http://schemas.openxmlformats.org/officeDocument/2006/relationships" id="259" r:id="R7d9b5fbf6e314fc1"/>
    <p:sldId xmlns:r="http://schemas.openxmlformats.org/officeDocument/2006/relationships" id="260" r:id="Rde02ef66816a438e"/>
    <p:sldId xmlns:r="http://schemas.openxmlformats.org/officeDocument/2006/relationships" id="261" r:id="Rab8835ea8aae46ec"/>
    <p:sldId xmlns:r="http://schemas.openxmlformats.org/officeDocument/2006/relationships" id="262" r:id="Rf844009b09fb42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575a5be7e44909" /><Relationship Type="http://schemas.openxmlformats.org/officeDocument/2006/relationships/slide" Target="/ppt/slides/slide1.xml" Id="Rba79a00f9a474118" /><Relationship Type="http://schemas.openxmlformats.org/officeDocument/2006/relationships/slide" Target="/ppt/slides/slide2.xml" Id="R72b46eb48b2e4dba" /><Relationship Type="http://schemas.openxmlformats.org/officeDocument/2006/relationships/slide" Target="/ppt/slides/slide3.xml" Id="R0b2cdb7b3b0b4072" /><Relationship Type="http://schemas.openxmlformats.org/officeDocument/2006/relationships/slide" Target="/ppt/slides/slide4.xml" Id="R7d9b5fbf6e314fc1" /><Relationship Type="http://schemas.openxmlformats.org/officeDocument/2006/relationships/slide" Target="/ppt/slides/slide5.xml" Id="Rde02ef66816a438e" /><Relationship Type="http://schemas.openxmlformats.org/officeDocument/2006/relationships/slide" Target="/ppt/slides/slide6.xml" Id="Rab8835ea8aae46ec" /><Relationship Type="http://schemas.openxmlformats.org/officeDocument/2006/relationships/slide" Target="/ppt/slides/slide7.xml" Id="Rf844009b09fb42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3a6b2bfff34f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cab4935c7f47cf" /><Relationship Type="http://schemas.openxmlformats.org/officeDocument/2006/relationships/theme" Target="/ppt/slideMasters/theme/theme1.xml" Id="Re678bb1aec084a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cab4935c7f47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78b0142ad14b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f7a4611de749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c1c4ee05404d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abf87511b349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97d330c7f6419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bdd42c061240f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fc99c7853d40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EJLIS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EJLIS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EJLIS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EJLIS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EJLIS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EJLIS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−12 013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−11 974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148 688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231 051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EJLIS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VEEN SILJE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EJLIS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Eiganesveien 95A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4009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925 082 813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EJLIS AS</a:t>
            </a:r>
          </a:p>
        </p:txBody>
      </p:sp>
    </p:spTree>
  </p:cSld>
  <p:clrMapOvr>
    <a:masterClrMapping xmlns:a="http://schemas.openxmlformats.org/drawingml/2006/main"/>
  </p:clrMapOvr>
</p:sld>
</file>