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2266eb464347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c1d41d6e8a432b"/>
  </p:sldMasterIdLst>
  <p:sldIdLst>
    <p:sldId xmlns:r="http://schemas.openxmlformats.org/officeDocument/2006/relationships" id="256" r:id="Raced3b83fccf4f1b"/>
    <p:sldId xmlns:r="http://schemas.openxmlformats.org/officeDocument/2006/relationships" id="257" r:id="R5317d99e937c4c0a"/>
    <p:sldId xmlns:r="http://schemas.openxmlformats.org/officeDocument/2006/relationships" id="258" r:id="Rfad14f8a94fe408b"/>
    <p:sldId xmlns:r="http://schemas.openxmlformats.org/officeDocument/2006/relationships" id="259" r:id="R013b920d61c04d4f"/>
    <p:sldId xmlns:r="http://schemas.openxmlformats.org/officeDocument/2006/relationships" id="260" r:id="Rad42117490f54804"/>
    <p:sldId xmlns:r="http://schemas.openxmlformats.org/officeDocument/2006/relationships" id="261" r:id="R69be0e7a8dc543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1d41d6e8a432b" /><Relationship Type="http://schemas.openxmlformats.org/officeDocument/2006/relationships/slide" Target="/ppt/slides/slide1.xml" Id="Raced3b83fccf4f1b" /><Relationship Type="http://schemas.openxmlformats.org/officeDocument/2006/relationships/slide" Target="/ppt/slides/slide2.xml" Id="R5317d99e937c4c0a" /><Relationship Type="http://schemas.openxmlformats.org/officeDocument/2006/relationships/slide" Target="/ppt/slides/slide3.xml" Id="Rfad14f8a94fe408b" /><Relationship Type="http://schemas.openxmlformats.org/officeDocument/2006/relationships/slide" Target="/ppt/slides/slide4.xml" Id="R013b920d61c04d4f" /><Relationship Type="http://schemas.openxmlformats.org/officeDocument/2006/relationships/slide" Target="/ppt/slides/slide5.xml" Id="Rad42117490f54804" /><Relationship Type="http://schemas.openxmlformats.org/officeDocument/2006/relationships/slide" Target="/ppt/slides/slide6.xml" Id="R69be0e7a8dc543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0518ea2c6e4c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45841e8a84eb0" /><Relationship Type="http://schemas.openxmlformats.org/officeDocument/2006/relationships/theme" Target="/ppt/slideMasters/theme/theme1.xml" Id="Ra5b5cb09292845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c45841e8a84e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b7fbb17374f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d4e9354284a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09ae1222a47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66d2d3cfc47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97dcf9e5041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34850e11e4c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GRAFF &amp; GRAFF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GRAFF &amp; GRAFF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11 112 635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11 112 635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Myrerveien 39D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925 091 839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