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fd08282f9264d8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0de579b294341e6"/>
  </p:sldMasterIdLst>
  <p:sldIdLst>
    <p:sldId xmlns:r="http://schemas.openxmlformats.org/officeDocument/2006/relationships" id="256" r:id="R47f7c667703048b3"/>
    <p:sldId xmlns:r="http://schemas.openxmlformats.org/officeDocument/2006/relationships" id="257" r:id="R01e3f97e32b5416e"/>
    <p:sldId xmlns:r="http://schemas.openxmlformats.org/officeDocument/2006/relationships" id="258" r:id="Rd679e57064344fe6"/>
    <p:sldId xmlns:r="http://schemas.openxmlformats.org/officeDocument/2006/relationships" id="259" r:id="R12fb3ebfaae14b56"/>
    <p:sldId xmlns:r="http://schemas.openxmlformats.org/officeDocument/2006/relationships" id="260" r:id="Rfb80e8cb68c44e0d"/>
    <p:sldId xmlns:r="http://schemas.openxmlformats.org/officeDocument/2006/relationships" id="261" r:id="R42106c83ee9948e1"/>
    <p:sldId xmlns:r="http://schemas.openxmlformats.org/officeDocument/2006/relationships" id="262" r:id="Rc751c9c63984462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de579b294341e6" /><Relationship Type="http://schemas.openxmlformats.org/officeDocument/2006/relationships/slide" Target="/ppt/slides/slide1.xml" Id="R47f7c667703048b3" /><Relationship Type="http://schemas.openxmlformats.org/officeDocument/2006/relationships/slide" Target="/ppt/slides/slide2.xml" Id="R01e3f97e32b5416e" /><Relationship Type="http://schemas.openxmlformats.org/officeDocument/2006/relationships/slide" Target="/ppt/slides/slide3.xml" Id="Rd679e57064344fe6" /><Relationship Type="http://schemas.openxmlformats.org/officeDocument/2006/relationships/slide" Target="/ppt/slides/slide4.xml" Id="R12fb3ebfaae14b56" /><Relationship Type="http://schemas.openxmlformats.org/officeDocument/2006/relationships/slide" Target="/ppt/slides/slide5.xml" Id="Rfb80e8cb68c44e0d" /><Relationship Type="http://schemas.openxmlformats.org/officeDocument/2006/relationships/slide" Target="/ppt/slides/slide6.xml" Id="R42106c83ee9948e1" /><Relationship Type="http://schemas.openxmlformats.org/officeDocument/2006/relationships/slide" Target="/ppt/slides/slide7.xml" Id="Rc751c9c63984462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8cb7a00575406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22156d2ecd4579" /><Relationship Type="http://schemas.openxmlformats.org/officeDocument/2006/relationships/theme" Target="/ppt/slideMasters/theme/theme1.xml" Id="R2016002c064542c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22156d2ecd457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642367f199486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b51c4ec3064e8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95604a7a4e42e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7f304907cc485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35ff423da543c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9a80ed204443d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3f0742162f47e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MIN FULLMAKT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 FULLMAKT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MIN FULLMAKT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 FULLMAKT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 FULLMAKT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 FULLMAKT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−9 258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−9 258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−13 168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28 808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 FULLMAKT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REMMAN THEODOR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 FULLMAKT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925 128 821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 FULLMAKT AS</a:t>
            </a:r>
          </a:p>
        </p:txBody>
      </p:sp>
    </p:spTree>
  </p:cSld>
  <p:clrMapOvr>
    <a:masterClrMapping xmlns:a="http://schemas.openxmlformats.org/drawingml/2006/main"/>
  </p:clrMapOvr>
</p:sld>
</file>