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61feefd3c741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efc95d33d49ce"/>
  </p:sldMasterIdLst>
  <p:sldIdLst>
    <p:sldId xmlns:r="http://schemas.openxmlformats.org/officeDocument/2006/relationships" id="256" r:id="Rd198089531034274"/>
    <p:sldId xmlns:r="http://schemas.openxmlformats.org/officeDocument/2006/relationships" id="257" r:id="R6e7c7088b57242f8"/>
    <p:sldId xmlns:r="http://schemas.openxmlformats.org/officeDocument/2006/relationships" id="258" r:id="R424d15a5b4e74304"/>
    <p:sldId xmlns:r="http://schemas.openxmlformats.org/officeDocument/2006/relationships" id="259" r:id="R2ee6bc74d90043ec"/>
    <p:sldId xmlns:r="http://schemas.openxmlformats.org/officeDocument/2006/relationships" id="260" r:id="R88d2394955b74f74"/>
    <p:sldId xmlns:r="http://schemas.openxmlformats.org/officeDocument/2006/relationships" id="261" r:id="R56d86181eb794a15"/>
    <p:sldId xmlns:r="http://schemas.openxmlformats.org/officeDocument/2006/relationships" id="262" r:id="Rd3963b52ec7f44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efc95d33d49ce" /><Relationship Type="http://schemas.openxmlformats.org/officeDocument/2006/relationships/slide" Target="/ppt/slides/slide1.xml" Id="Rd198089531034274" /><Relationship Type="http://schemas.openxmlformats.org/officeDocument/2006/relationships/slide" Target="/ppt/slides/slide2.xml" Id="R6e7c7088b57242f8" /><Relationship Type="http://schemas.openxmlformats.org/officeDocument/2006/relationships/slide" Target="/ppt/slides/slide3.xml" Id="R424d15a5b4e74304" /><Relationship Type="http://schemas.openxmlformats.org/officeDocument/2006/relationships/slide" Target="/ppt/slides/slide4.xml" Id="R2ee6bc74d90043ec" /><Relationship Type="http://schemas.openxmlformats.org/officeDocument/2006/relationships/slide" Target="/ppt/slides/slide5.xml" Id="R88d2394955b74f74" /><Relationship Type="http://schemas.openxmlformats.org/officeDocument/2006/relationships/slide" Target="/ppt/slides/slide6.xml" Id="R56d86181eb794a15" /><Relationship Type="http://schemas.openxmlformats.org/officeDocument/2006/relationships/slide" Target="/ppt/slides/slide7.xml" Id="Rd3963b52ec7f44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5d01b062c44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32ad9e2cb4dcb" /><Relationship Type="http://schemas.openxmlformats.org/officeDocument/2006/relationships/theme" Target="/ppt/slideMasters/theme/theme1.xml" Id="R5ac68105ad274f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632ad9e2cb4d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b5b1d9bb7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4dd9227544e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837dbdd67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292ee215149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a930e0b764e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c97644d33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d3c1cbe0a44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