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96f7ea9f6146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4f5e410efb4bdf"/>
  </p:sldMasterIdLst>
  <p:sldIdLst>
    <p:sldId xmlns:r="http://schemas.openxmlformats.org/officeDocument/2006/relationships" id="256" r:id="R808ffa0021f5403c"/>
    <p:sldId xmlns:r="http://schemas.openxmlformats.org/officeDocument/2006/relationships" id="257" r:id="R56933ae25eec49af"/>
    <p:sldId xmlns:r="http://schemas.openxmlformats.org/officeDocument/2006/relationships" id="258" r:id="R321231f7b46143ed"/>
    <p:sldId xmlns:r="http://schemas.openxmlformats.org/officeDocument/2006/relationships" id="259" r:id="R59ae7838cee94884"/>
    <p:sldId xmlns:r="http://schemas.openxmlformats.org/officeDocument/2006/relationships" id="260" r:id="R96f7778afa9a4276"/>
    <p:sldId xmlns:r="http://schemas.openxmlformats.org/officeDocument/2006/relationships" id="261" r:id="Rd8c4d92335ab47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4f5e410efb4bdf" /><Relationship Type="http://schemas.openxmlformats.org/officeDocument/2006/relationships/slide" Target="/ppt/slides/slide1.xml" Id="R808ffa0021f5403c" /><Relationship Type="http://schemas.openxmlformats.org/officeDocument/2006/relationships/slide" Target="/ppt/slides/slide2.xml" Id="R56933ae25eec49af" /><Relationship Type="http://schemas.openxmlformats.org/officeDocument/2006/relationships/slide" Target="/ppt/slides/slide3.xml" Id="R321231f7b46143ed" /><Relationship Type="http://schemas.openxmlformats.org/officeDocument/2006/relationships/slide" Target="/ppt/slides/slide4.xml" Id="R59ae7838cee94884" /><Relationship Type="http://schemas.openxmlformats.org/officeDocument/2006/relationships/slide" Target="/ppt/slides/slide5.xml" Id="R96f7778afa9a4276" /><Relationship Type="http://schemas.openxmlformats.org/officeDocument/2006/relationships/slide" Target="/ppt/slides/slide6.xml" Id="Rd8c4d92335ab47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1b33ffcb6e45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aa7c6bb8e4bc7" /><Relationship Type="http://schemas.openxmlformats.org/officeDocument/2006/relationships/theme" Target="/ppt/slideMasters/theme/theme1.xml" Id="Ra1b98f0ef86b4e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eaa7c6bb8e4b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dcfc298bd43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b48c98a0d4b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bec23acb744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08cbff72e4d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b0d827af34a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c73e01b9e42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AARRE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AARRE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AARRE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AARRE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AARRE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AARRE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172 866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612 936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733 785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AARRE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Bjørnstjerne Bjørnsons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925 135 232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AARRE HOLDING AS</a:t>
            </a:r>
          </a:p>
        </p:txBody>
      </p:sp>
    </p:spTree>
  </p:cSld>
  <p:clrMapOvr>
    <a:masterClrMapping xmlns:a="http://schemas.openxmlformats.org/drawingml/2006/main"/>
  </p:clrMapOvr>
</p:sld>
</file>