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33735e72b64c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8cd9ec513344a8"/>
  </p:sldMasterIdLst>
  <p:sldIdLst>
    <p:sldId xmlns:r="http://schemas.openxmlformats.org/officeDocument/2006/relationships" id="256" r:id="R43cbb255458f4a63"/>
    <p:sldId xmlns:r="http://schemas.openxmlformats.org/officeDocument/2006/relationships" id="257" r:id="R5d3874f127574536"/>
    <p:sldId xmlns:r="http://schemas.openxmlformats.org/officeDocument/2006/relationships" id="258" r:id="R9f25f0e30ffc4e56"/>
    <p:sldId xmlns:r="http://schemas.openxmlformats.org/officeDocument/2006/relationships" id="259" r:id="R0c81258f55b74fea"/>
    <p:sldId xmlns:r="http://schemas.openxmlformats.org/officeDocument/2006/relationships" id="260" r:id="Rf0af2f69b9d34f02"/>
    <p:sldId xmlns:r="http://schemas.openxmlformats.org/officeDocument/2006/relationships" id="261" r:id="R0e1c3d16705d4d16"/>
    <p:sldId xmlns:r="http://schemas.openxmlformats.org/officeDocument/2006/relationships" id="262" r:id="Rae92fe548f1b4b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8cd9ec513344a8" /><Relationship Type="http://schemas.openxmlformats.org/officeDocument/2006/relationships/slide" Target="/ppt/slides/slide1.xml" Id="R43cbb255458f4a63" /><Relationship Type="http://schemas.openxmlformats.org/officeDocument/2006/relationships/slide" Target="/ppt/slides/slide2.xml" Id="R5d3874f127574536" /><Relationship Type="http://schemas.openxmlformats.org/officeDocument/2006/relationships/slide" Target="/ppt/slides/slide3.xml" Id="R9f25f0e30ffc4e56" /><Relationship Type="http://schemas.openxmlformats.org/officeDocument/2006/relationships/slide" Target="/ppt/slides/slide4.xml" Id="R0c81258f55b74fea" /><Relationship Type="http://schemas.openxmlformats.org/officeDocument/2006/relationships/slide" Target="/ppt/slides/slide5.xml" Id="Rf0af2f69b9d34f02" /><Relationship Type="http://schemas.openxmlformats.org/officeDocument/2006/relationships/slide" Target="/ppt/slides/slide6.xml" Id="R0e1c3d16705d4d16" /><Relationship Type="http://schemas.openxmlformats.org/officeDocument/2006/relationships/slide" Target="/ppt/slides/slide7.xml" Id="Rae92fe548f1b4b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fadc027e5a43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98b92235834ddf" /><Relationship Type="http://schemas.openxmlformats.org/officeDocument/2006/relationships/theme" Target="/ppt/slideMasters/theme/theme1.xml" Id="R26feb1449a4349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98b92235834d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58ac8a834844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2215ea135346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438850ea784f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9e30201ece47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9a91786ebc41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ad3b6ebe1f418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f625b0ae0249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DJANGO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DJANGO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DJANGO INVEST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DJANGO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DJANGO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DJANGO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73 963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DJANGO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JAHANGIR ANWAR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DJANGO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Eikervei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3045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925 182 176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DJANGO INVEST AS</a:t>
            </a:r>
          </a:p>
        </p:txBody>
      </p:sp>
    </p:spTree>
  </p:cSld>
  <p:clrMapOvr>
    <a:masterClrMapping xmlns:a="http://schemas.openxmlformats.org/drawingml/2006/main"/>
  </p:clrMapOvr>
</p:sld>
</file>