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ec35838cc34e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12a889f4cb4532"/>
  </p:sldMasterIdLst>
  <p:sldIdLst>
    <p:sldId xmlns:r="http://schemas.openxmlformats.org/officeDocument/2006/relationships" id="256" r:id="R1c75782f962f4d0d"/>
    <p:sldId xmlns:r="http://schemas.openxmlformats.org/officeDocument/2006/relationships" id="257" r:id="Re4f936309e3e409b"/>
    <p:sldId xmlns:r="http://schemas.openxmlformats.org/officeDocument/2006/relationships" id="258" r:id="R05811457354245ff"/>
    <p:sldId xmlns:r="http://schemas.openxmlformats.org/officeDocument/2006/relationships" id="259" r:id="R9eb316c0510f421f"/>
    <p:sldId xmlns:r="http://schemas.openxmlformats.org/officeDocument/2006/relationships" id="260" r:id="R86a1e127101749af"/>
    <p:sldId xmlns:r="http://schemas.openxmlformats.org/officeDocument/2006/relationships" id="261" r:id="Rd75c5198969a4bee"/>
    <p:sldId xmlns:r="http://schemas.openxmlformats.org/officeDocument/2006/relationships" id="262" r:id="Rbdff740422fd40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12a889f4cb4532" /><Relationship Type="http://schemas.openxmlformats.org/officeDocument/2006/relationships/slide" Target="/ppt/slides/slide1.xml" Id="R1c75782f962f4d0d" /><Relationship Type="http://schemas.openxmlformats.org/officeDocument/2006/relationships/slide" Target="/ppt/slides/slide2.xml" Id="Re4f936309e3e409b" /><Relationship Type="http://schemas.openxmlformats.org/officeDocument/2006/relationships/slide" Target="/ppt/slides/slide3.xml" Id="R05811457354245ff" /><Relationship Type="http://schemas.openxmlformats.org/officeDocument/2006/relationships/slide" Target="/ppt/slides/slide4.xml" Id="R9eb316c0510f421f" /><Relationship Type="http://schemas.openxmlformats.org/officeDocument/2006/relationships/slide" Target="/ppt/slides/slide5.xml" Id="R86a1e127101749af" /><Relationship Type="http://schemas.openxmlformats.org/officeDocument/2006/relationships/slide" Target="/ppt/slides/slide6.xml" Id="Rd75c5198969a4bee" /><Relationship Type="http://schemas.openxmlformats.org/officeDocument/2006/relationships/slide" Target="/ppt/slides/slide7.xml" Id="Rbdff740422fd40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3338c49fd24f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04e6caa4b4377" /><Relationship Type="http://schemas.openxmlformats.org/officeDocument/2006/relationships/theme" Target="/ppt/slideMasters/theme/theme1.xml" Id="R592d8fe46de44a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404e6caa4b43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530ee0bb748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397a83cf94a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8c7684b5849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0aa3fd60e44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02f84cb4f40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b6f9289094f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f479371fb44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ATTRÅ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ATTRÅ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1 973 241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155 957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245 602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HILDEGUNN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NETELAND MONICA OLSEN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Grova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925 207 365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ATTRÅ AS</a:t>
            </a:r>
          </a:p>
        </p:txBody>
      </p:sp>
    </p:spTree>
  </p:cSld>
  <p:clrMapOvr>
    <a:masterClrMapping xmlns:a="http://schemas.openxmlformats.org/drawingml/2006/main"/>
  </p:clrMapOvr>
</p:sld>
</file>