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de986f69e4e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cae98416b64b15"/>
  </p:sldMasterIdLst>
  <p:sldIdLst>
    <p:sldId xmlns:r="http://schemas.openxmlformats.org/officeDocument/2006/relationships" id="256" r:id="Rd24802d3768542b1"/>
    <p:sldId xmlns:r="http://schemas.openxmlformats.org/officeDocument/2006/relationships" id="257" r:id="R2d36dfcceda2422a"/>
    <p:sldId xmlns:r="http://schemas.openxmlformats.org/officeDocument/2006/relationships" id="258" r:id="Rbfa2deada13c4e4a"/>
    <p:sldId xmlns:r="http://schemas.openxmlformats.org/officeDocument/2006/relationships" id="259" r:id="Rd88b75192399478a"/>
    <p:sldId xmlns:r="http://schemas.openxmlformats.org/officeDocument/2006/relationships" id="260" r:id="R9e6edda72e534fd5"/>
    <p:sldId xmlns:r="http://schemas.openxmlformats.org/officeDocument/2006/relationships" id="261" r:id="Rac6a8172f5cd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ae98416b64b15" /><Relationship Type="http://schemas.openxmlformats.org/officeDocument/2006/relationships/slide" Target="/ppt/slides/slide1.xml" Id="Rd24802d3768542b1" /><Relationship Type="http://schemas.openxmlformats.org/officeDocument/2006/relationships/slide" Target="/ppt/slides/slide2.xml" Id="R2d36dfcceda2422a" /><Relationship Type="http://schemas.openxmlformats.org/officeDocument/2006/relationships/slide" Target="/ppt/slides/slide3.xml" Id="Rbfa2deada13c4e4a" /><Relationship Type="http://schemas.openxmlformats.org/officeDocument/2006/relationships/slide" Target="/ppt/slides/slide4.xml" Id="Rd88b75192399478a" /><Relationship Type="http://schemas.openxmlformats.org/officeDocument/2006/relationships/slide" Target="/ppt/slides/slide5.xml" Id="R9e6edda72e534fd5" /><Relationship Type="http://schemas.openxmlformats.org/officeDocument/2006/relationships/slide" Target="/ppt/slides/slide6.xml" Id="Rac6a8172f5cd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40b9d92f343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0de71aabb4412" /><Relationship Type="http://schemas.openxmlformats.org/officeDocument/2006/relationships/theme" Target="/ppt/slideMasters/theme/theme1.xml" Id="Rcb616c1a072e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70de71aabb44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42c9f7ac444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e5fc2d51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fdfe353e2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9bc5232a247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7ce971e764b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9dd69d5c4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Lill Bente Skei, Solbakkestien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925 243 752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BABS INVEST AS</a:t>
            </a:r>
          </a:p>
        </p:txBody>
      </p:sp>
    </p:spTree>
  </p:cSld>
  <p:clrMapOvr>
    <a:masterClrMapping xmlns:a="http://schemas.openxmlformats.org/drawingml/2006/main"/>
  </p:clrMapOvr>
</p:sld>
</file>